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12"/>
  </p:notesMasterIdLst>
  <p:handoutMasterIdLst>
    <p:handoutMasterId r:id="rId13"/>
  </p:handoutMasterIdLst>
  <p:sldIdLst>
    <p:sldId id="270" r:id="rId2"/>
    <p:sldId id="271" r:id="rId3"/>
    <p:sldId id="272" r:id="rId4"/>
    <p:sldId id="277" r:id="rId5"/>
    <p:sldId id="273" r:id="rId6"/>
    <p:sldId id="275" r:id="rId7"/>
    <p:sldId id="278" r:id="rId8"/>
    <p:sldId id="279" r:id="rId9"/>
    <p:sldId id="274" r:id="rId10"/>
    <p:sldId id="276"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39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DA37D80-6434-44D0-A028-1B22A696006F}">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3" autoAdjust="0"/>
    <p:restoredTop sz="94660"/>
  </p:normalViewPr>
  <p:slideViewPr>
    <p:cSldViewPr snapToGrid="0" showGuides="1">
      <p:cViewPr varScale="1">
        <p:scale>
          <a:sx n="67" d="100"/>
          <a:sy n="67" d="100"/>
        </p:scale>
        <p:origin x="846" y="60"/>
      </p:cViewPr>
      <p:guideLst>
        <p:guide orient="horz" pos="2160"/>
        <p:guide pos="3840"/>
        <p:guide orient="horz" pos="3960"/>
      </p:guideLst>
    </p:cSldViewPr>
  </p:slideViewPr>
  <p:notesTextViewPr>
    <p:cViewPr>
      <p:scale>
        <a:sx n="3" d="2"/>
        <a:sy n="3" d="2"/>
      </p:scale>
      <p:origin x="0" y="0"/>
    </p:cViewPr>
  </p:notesTextViewPr>
  <p:notesViewPr>
    <p:cSldViewPr snapToGrid="0" showGuides="1">
      <p:cViewPr varScale="1">
        <p:scale>
          <a:sx n="76" d="100"/>
          <a:sy n="76" d="100"/>
        </p:scale>
        <p:origin x="2538"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9DC3787-D225-4F78-8E71-4DD8FC1EC8F1}" type="datetimeFigureOut">
              <a:rPr lang="en-US" smtClean="0"/>
              <a:t>8/16/2019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6B2D29-8AC0-4FB1-933D-AD24ECC4354D}" type="slidenum">
              <a:rPr lang="en-US" smtClean="0"/>
              <a:t>‹#›</a:t>
            </a:fld>
            <a:endParaRPr lang="en-US"/>
          </a:p>
        </p:txBody>
      </p:sp>
    </p:spTree>
    <p:extLst>
      <p:ext uri="{BB962C8B-B14F-4D97-AF65-F5344CB8AC3E}">
        <p14:creationId xmlns:p14="http://schemas.microsoft.com/office/powerpoint/2010/main" val="19735408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9E625E-096F-494B-B7CE-A49E276A3A39}" type="datetimeFigureOut">
              <a:rPr lang="en-US" smtClean="0"/>
              <a:t>8/16/2019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A2C895-EB1C-4157-9E46-0DF3298BA9C2}" type="slidenum">
              <a:rPr lang="en-US" smtClean="0"/>
              <a:t>‹#›</a:t>
            </a:fld>
            <a:endParaRPr lang="en-US"/>
          </a:p>
        </p:txBody>
      </p:sp>
    </p:spTree>
    <p:extLst>
      <p:ext uri="{BB962C8B-B14F-4D97-AF65-F5344CB8AC3E}">
        <p14:creationId xmlns:p14="http://schemas.microsoft.com/office/powerpoint/2010/main" val="2167668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A2C895-EB1C-4157-9E46-0DF3298BA9C2}" type="slidenum">
              <a:rPr lang="en-US" smtClean="0"/>
              <a:t>2</a:t>
            </a:fld>
            <a:endParaRPr lang="en-US"/>
          </a:p>
        </p:txBody>
      </p:sp>
    </p:spTree>
    <p:extLst>
      <p:ext uri="{BB962C8B-B14F-4D97-AF65-F5344CB8AC3E}">
        <p14:creationId xmlns:p14="http://schemas.microsoft.com/office/powerpoint/2010/main" val="39382378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A2C895-EB1C-4157-9E46-0DF3298BA9C2}" type="slidenum">
              <a:rPr lang="en-US" smtClean="0"/>
              <a:t>10</a:t>
            </a:fld>
            <a:endParaRPr lang="en-US"/>
          </a:p>
        </p:txBody>
      </p:sp>
    </p:spTree>
    <p:extLst>
      <p:ext uri="{BB962C8B-B14F-4D97-AF65-F5344CB8AC3E}">
        <p14:creationId xmlns:p14="http://schemas.microsoft.com/office/powerpoint/2010/main" val="1639685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gradFill rotWithShape="1">
          <a:gsLst>
            <a:gs pos="0">
              <a:schemeClr val="bg2"/>
            </a:gs>
            <a:gs pos="62000">
              <a:schemeClr val="bg2">
                <a:tint val="92000"/>
                <a:shade val="66000"/>
                <a:satMod val="110000"/>
                <a:lumMod val="80000"/>
              </a:schemeClr>
            </a:gs>
            <a:gs pos="100000">
              <a:schemeClr val="accent3"/>
            </a:gs>
          </a:gsLst>
          <a:lin ang="5400000" scaled="0"/>
        </a:gradFill>
        <a:effectLst/>
      </p:bgPr>
    </p:bg>
    <p:spTree>
      <p:nvGrpSpPr>
        <p:cNvPr id="1" name=""/>
        <p:cNvGrpSpPr/>
        <p:nvPr/>
      </p:nvGrpSpPr>
      <p:grpSpPr>
        <a:xfrm>
          <a:off x="0" y="0"/>
          <a:ext cx="0" cy="0"/>
          <a:chOff x="0" y="0"/>
          <a:chExt cx="0" cy="0"/>
        </a:xfrm>
      </p:grpSpPr>
      <p:grpSp>
        <p:nvGrpSpPr>
          <p:cNvPr id="43" name="Group 42"/>
          <p:cNvGrpSpPr/>
          <p:nvPr/>
        </p:nvGrpSpPr>
        <p:grpSpPr bwMode="invGray">
          <a:xfrm>
            <a:off x="-509872" y="0"/>
            <a:ext cx="13243109" cy="6858000"/>
            <a:chOff x="-382404" y="0"/>
            <a:chExt cx="9932332" cy="6858000"/>
          </a:xfrm>
        </p:grpSpPr>
        <p:grpSp>
          <p:nvGrpSpPr>
            <p:cNvPr id="44" name="Group 44"/>
            <p:cNvGrpSpPr/>
            <p:nvPr/>
          </p:nvGrpSpPr>
          <p:grpSpPr bwMode="invGray">
            <a:xfrm>
              <a:off x="0" y="0"/>
              <a:ext cx="9144000" cy="6858000"/>
              <a:chOff x="0" y="0"/>
              <a:chExt cx="9144000" cy="6858000"/>
            </a:xfrm>
          </p:grpSpPr>
          <p:grpSp>
            <p:nvGrpSpPr>
              <p:cNvPr id="70" name="Group 4"/>
              <p:cNvGrpSpPr/>
              <p:nvPr/>
            </p:nvGrpSpPr>
            <p:grpSpPr bwMode="invGray">
              <a:xfrm>
                <a:off x="0" y="0"/>
                <a:ext cx="2514600" cy="6858000"/>
                <a:chOff x="0" y="0"/>
                <a:chExt cx="2514600" cy="6858000"/>
              </a:xfrm>
            </p:grpSpPr>
            <p:sp>
              <p:nvSpPr>
                <p:cNvPr id="115" name="Rectangle 114"/>
                <p:cNvSpPr/>
                <p:nvPr/>
              </p:nvSpPr>
              <p:spPr bwMode="invGray">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6" name="Rectangle 2"/>
                <p:cNvSpPr/>
                <p:nvPr/>
              </p:nvSpPr>
              <p:spPr bwMode="invGray">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7" name="Rectangle 3"/>
                <p:cNvSpPr/>
                <p:nvPr/>
              </p:nvSpPr>
              <p:spPr bwMode="invGray">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71" name="Group 5"/>
              <p:cNvGrpSpPr/>
              <p:nvPr/>
            </p:nvGrpSpPr>
            <p:grpSpPr bwMode="invGray">
              <a:xfrm>
                <a:off x="422910" y="0"/>
                <a:ext cx="2514600" cy="6858000"/>
                <a:chOff x="0" y="0"/>
                <a:chExt cx="2514600" cy="6858000"/>
              </a:xfrm>
            </p:grpSpPr>
            <p:sp>
              <p:nvSpPr>
                <p:cNvPr id="85" name="Rectangle 84"/>
                <p:cNvSpPr/>
                <p:nvPr/>
              </p:nvSpPr>
              <p:spPr bwMode="invGray">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6" name="Rectangle 85"/>
                <p:cNvSpPr/>
                <p:nvPr/>
              </p:nvSpPr>
              <p:spPr bwMode="invGray">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4" name="Rectangle 113"/>
                <p:cNvSpPr/>
                <p:nvPr/>
              </p:nvSpPr>
              <p:spPr bwMode="invGray">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73" name="Group 9"/>
              <p:cNvGrpSpPr/>
              <p:nvPr/>
            </p:nvGrpSpPr>
            <p:grpSpPr bwMode="invGray">
              <a:xfrm rot="10800000">
                <a:off x="6629400" y="0"/>
                <a:ext cx="2514600" cy="6858000"/>
                <a:chOff x="0" y="0"/>
                <a:chExt cx="2514600" cy="6858000"/>
              </a:xfrm>
            </p:grpSpPr>
            <p:sp>
              <p:nvSpPr>
                <p:cNvPr id="78" name="Rectangle 77"/>
                <p:cNvSpPr/>
                <p:nvPr/>
              </p:nvSpPr>
              <p:spPr bwMode="invGray">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9" name="Rectangle 78"/>
                <p:cNvSpPr/>
                <p:nvPr/>
              </p:nvSpPr>
              <p:spPr bwMode="invGray">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1" name="Rectangle 80"/>
                <p:cNvSpPr/>
                <p:nvPr/>
              </p:nvSpPr>
              <p:spPr bwMode="invGray">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75" name="Rectangle 74"/>
              <p:cNvSpPr/>
              <p:nvPr/>
            </p:nvSpPr>
            <p:spPr bwMode="invGray">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6" name="Rectangle 75"/>
              <p:cNvSpPr/>
              <p:nvPr/>
            </p:nvSpPr>
            <p:spPr bwMode="invGray">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7" name="Rectangle 76"/>
              <p:cNvSpPr/>
              <p:nvPr/>
            </p:nvSpPr>
            <p:spPr bwMode="invGray">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45" name="Freeform 44"/>
            <p:cNvSpPr/>
            <p:nvPr/>
          </p:nvSpPr>
          <p:spPr bwMode="invGray">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48" name="Freeform 47"/>
            <p:cNvSpPr/>
            <p:nvPr/>
          </p:nvSpPr>
          <p:spPr bwMode="invGray">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49" name="Freeform 48"/>
            <p:cNvSpPr/>
            <p:nvPr/>
          </p:nvSpPr>
          <p:spPr bwMode="invGray">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51" name="Freeform 50"/>
            <p:cNvSpPr/>
            <p:nvPr/>
          </p:nvSpPr>
          <p:spPr bwMode="invGray">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52" name="Freeform 51"/>
            <p:cNvSpPr/>
            <p:nvPr/>
          </p:nvSpPr>
          <p:spPr bwMode="invGray">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53" name="Hexagon 52"/>
            <p:cNvSpPr/>
            <p:nvPr/>
          </p:nvSpPr>
          <p:spPr bwMode="invGray">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4" name="Hexagon 53"/>
            <p:cNvSpPr/>
            <p:nvPr/>
          </p:nvSpPr>
          <p:spPr bwMode="invGray">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5" name="Hexagon 54"/>
            <p:cNvSpPr/>
            <p:nvPr/>
          </p:nvSpPr>
          <p:spPr bwMode="invGray">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6" name="Hexagon 55"/>
            <p:cNvSpPr/>
            <p:nvPr/>
          </p:nvSpPr>
          <p:spPr bwMode="invGray">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7" name="Hexagon 56"/>
            <p:cNvSpPr/>
            <p:nvPr/>
          </p:nvSpPr>
          <p:spPr bwMode="invGray">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8" name="Freeform 57"/>
            <p:cNvSpPr/>
            <p:nvPr/>
          </p:nvSpPr>
          <p:spPr bwMode="invGray">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9" name="Hexagon 58"/>
            <p:cNvSpPr/>
            <p:nvPr/>
          </p:nvSpPr>
          <p:spPr bwMode="invGray">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0" name="Hexagon 59"/>
            <p:cNvSpPr/>
            <p:nvPr/>
          </p:nvSpPr>
          <p:spPr bwMode="invGray">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1" name="Hexagon 60"/>
            <p:cNvSpPr/>
            <p:nvPr/>
          </p:nvSpPr>
          <p:spPr bwMode="invGray">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2" name="Hexagon 61"/>
            <p:cNvSpPr/>
            <p:nvPr/>
          </p:nvSpPr>
          <p:spPr bwMode="invGray">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3" name="Hexagon 62"/>
            <p:cNvSpPr/>
            <p:nvPr/>
          </p:nvSpPr>
          <p:spPr bwMode="invGray">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4" name="Hexagon 63"/>
            <p:cNvSpPr/>
            <p:nvPr/>
          </p:nvSpPr>
          <p:spPr bwMode="invGray">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5" name="Hexagon 64"/>
            <p:cNvSpPr/>
            <p:nvPr/>
          </p:nvSpPr>
          <p:spPr bwMode="invGray">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6" name="Hexagon 65"/>
            <p:cNvSpPr/>
            <p:nvPr/>
          </p:nvSpPr>
          <p:spPr bwMode="invGray">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7" name="Hexagon 66"/>
            <p:cNvSpPr/>
            <p:nvPr/>
          </p:nvSpPr>
          <p:spPr bwMode="invGray">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8" name="Freeform 67"/>
            <p:cNvSpPr/>
            <p:nvPr/>
          </p:nvSpPr>
          <p:spPr bwMode="invGray">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9" name="Freeform 68"/>
            <p:cNvSpPr/>
            <p:nvPr/>
          </p:nvSpPr>
          <p:spPr bwMode="invGray">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46" name="Rectangle 45"/>
          <p:cNvSpPr/>
          <p:nvPr/>
        </p:nvSpPr>
        <p:spPr>
          <a:xfrm>
            <a:off x="6081656" y="-21511"/>
            <a:ext cx="4905488" cy="6271840"/>
          </a:xfrm>
          <a:prstGeom prst="rect">
            <a:avLst/>
          </a:prstGeom>
          <a:solidFill>
            <a:schemeClr val="bg1">
              <a:lumMod val="9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0" name="Rectangle 49"/>
          <p:cNvSpPr/>
          <p:nvPr/>
        </p:nvSpPr>
        <p:spPr>
          <a:xfrm>
            <a:off x="6201185" y="6088284"/>
            <a:ext cx="46736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9" name="Rectangle 88"/>
          <p:cNvSpPr/>
          <p:nvPr/>
        </p:nvSpPr>
        <p:spPr>
          <a:xfrm>
            <a:off x="6201185" y="6088284"/>
            <a:ext cx="4673600" cy="8174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7" name="Rectangle 46"/>
          <p:cNvSpPr/>
          <p:nvPr/>
        </p:nvSpPr>
        <p:spPr bwMode="ltGray">
          <a:xfrm>
            <a:off x="6198795" y="-21511"/>
            <a:ext cx="46736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6311154" y="2708476"/>
            <a:ext cx="4417807" cy="1702160"/>
          </a:xfrm>
        </p:spPr>
        <p:txBody>
          <a:bodyPr>
            <a:normAutofit/>
          </a:bodyPr>
          <a:lstStyle>
            <a:lvl1pPr>
              <a:defRPr sz="3600"/>
            </a:lvl1pPr>
          </a:lstStyle>
          <a:p>
            <a:r>
              <a:rPr lang="en-US"/>
              <a:t>Click to edit Master title style</a:t>
            </a:r>
            <a:endParaRPr lang="en-US" dirty="0"/>
          </a:p>
        </p:txBody>
      </p:sp>
      <p:sp>
        <p:nvSpPr>
          <p:cNvPr id="8" name="Picture Placeholder 7" descr="An empty placeholder to add an image. Click on the placeholder and select the image that you wish to add"/>
          <p:cNvSpPr>
            <a:spLocks noGrp="1"/>
          </p:cNvSpPr>
          <p:nvPr>
            <p:ph type="pic" sz="quarter" idx="13" hasCustomPrompt="1"/>
          </p:nvPr>
        </p:nvSpPr>
        <p:spPr>
          <a:xfrm>
            <a:off x="1195939" y="2695635"/>
            <a:ext cx="4414838" cy="3551578"/>
          </a:xfrm>
        </p:spPr>
        <p:txBody>
          <a:bodyPr/>
          <a:lstStyle>
            <a:lvl1pPr marL="68580" indent="0">
              <a:buNone/>
              <a:defRPr/>
            </a:lvl1pPr>
          </a:lstStyle>
          <a:p>
            <a:r>
              <a:rPr lang="en-US" dirty="0"/>
              <a:t>Insert product photo here</a:t>
            </a:r>
          </a:p>
        </p:txBody>
      </p:sp>
      <p:sp>
        <p:nvSpPr>
          <p:cNvPr id="3" name="Subtitle 2"/>
          <p:cNvSpPr>
            <a:spLocks noGrp="1"/>
          </p:cNvSpPr>
          <p:nvPr>
            <p:ph type="subTitle" idx="1"/>
          </p:nvPr>
        </p:nvSpPr>
        <p:spPr>
          <a:xfrm>
            <a:off x="6311154" y="4421081"/>
            <a:ext cx="4413071"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Slide Number Placeholder 5"/>
          <p:cNvSpPr>
            <a:spLocks noGrp="1"/>
          </p:cNvSpPr>
          <p:nvPr>
            <p:ph type="sldNum" sz="quarter" idx="12"/>
          </p:nvPr>
        </p:nvSpPr>
        <p:spPr>
          <a:xfrm>
            <a:off x="6198795" y="5719967"/>
            <a:ext cx="858221" cy="365125"/>
          </a:xfrm>
        </p:spPr>
        <p:txBody>
          <a:bodyPr/>
          <a:lstStyle>
            <a:lvl1pPr>
              <a:defRPr>
                <a:solidFill>
                  <a:schemeClr val="accent1">
                    <a:lumMod val="50000"/>
                  </a:schemeClr>
                </a:solidFill>
              </a:defRPr>
            </a:lvl1pPr>
          </a:lstStyle>
          <a:p>
            <a:fld id="{401CF334-2D5C-4859-84A6-CA7E6E43FAEB}" type="slidenum">
              <a:rPr lang="en-US" smtClean="0"/>
              <a:pPr/>
              <a:t>‹#›</a:t>
            </a:fld>
            <a:endParaRPr lang="en-US"/>
          </a:p>
        </p:txBody>
      </p:sp>
      <p:sp>
        <p:nvSpPr>
          <p:cNvPr id="5" name="Footer Placeholder 4"/>
          <p:cNvSpPr>
            <a:spLocks noGrp="1"/>
          </p:cNvSpPr>
          <p:nvPr>
            <p:ph type="ftr" sz="quarter" idx="11"/>
          </p:nvPr>
        </p:nvSpPr>
        <p:spPr>
          <a:xfrm>
            <a:off x="7071360" y="5719967"/>
            <a:ext cx="3775456" cy="365125"/>
          </a:xfrm>
        </p:spPr>
        <p:txBody>
          <a:bodyPr>
            <a:normAutofit/>
          </a:bodyPr>
          <a:lstStyle>
            <a:lvl1pPr>
              <a:defRPr>
                <a:solidFill>
                  <a:schemeClr val="accent1">
                    <a:lumMod val="50000"/>
                  </a:schemeClr>
                </a:solidFill>
              </a:defRPr>
            </a:lvl1pPr>
          </a:lstStyle>
          <a:p>
            <a:r>
              <a:rPr lang="en-US"/>
              <a:t>Add a footer</a:t>
            </a:r>
            <a:endParaRPr lang="en-US" dirty="0"/>
          </a:p>
        </p:txBody>
      </p:sp>
      <p:sp>
        <p:nvSpPr>
          <p:cNvPr id="4" name="Date Placeholder 3"/>
          <p:cNvSpPr>
            <a:spLocks noGrp="1"/>
          </p:cNvSpPr>
          <p:nvPr>
            <p:ph type="dt" sz="half" idx="10"/>
          </p:nvPr>
        </p:nvSpPr>
        <p:spPr>
          <a:xfrm>
            <a:off x="6318325" y="1516829"/>
            <a:ext cx="2844800" cy="750981"/>
          </a:xfrm>
        </p:spPr>
        <p:txBody>
          <a:bodyPr anchor="b"/>
          <a:lstStyle>
            <a:lvl1pPr algn="l">
              <a:defRPr sz="2400"/>
            </a:lvl1pPr>
          </a:lstStyle>
          <a:p>
            <a:fld id="{35FB4A4D-BEB3-42DE-8D0E-DB8F0B5DA3ED}" type="datetime1">
              <a:rPr lang="en-US" smtClean="0"/>
              <a:t>8/16/2019</a:t>
            </a:fld>
            <a:endParaRPr lang="en-US"/>
          </a:p>
        </p:txBody>
      </p:sp>
    </p:spTree>
    <p:extLst>
      <p:ext uri="{BB962C8B-B14F-4D97-AF65-F5344CB8AC3E}">
        <p14:creationId xmlns:p14="http://schemas.microsoft.com/office/powerpoint/2010/main" val="4035474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0" orient="horz" pos="2160" userDrawn="1">
          <p15:clr>
            <a:srgbClr val="FBAE40"/>
          </p15:clr>
        </p15:guide>
        <p15:guide id="1"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a:p>
        </p:txBody>
      </p:sp>
      <p:sp>
        <p:nvSpPr>
          <p:cNvPr id="4" name="Date Placeholder 3"/>
          <p:cNvSpPr>
            <a:spLocks noGrp="1"/>
          </p:cNvSpPr>
          <p:nvPr>
            <p:ph type="dt" sz="half" idx="10"/>
          </p:nvPr>
        </p:nvSpPr>
        <p:spPr/>
        <p:txBody>
          <a:bodyPr/>
          <a:lstStyle/>
          <a:p>
            <a:fld id="{23DA557D-1DB1-46C0-998A-94433545C341}" type="datetime1">
              <a:rPr lang="en-US" smtClean="0"/>
              <a:t>8/16/2019</a:t>
            </a:fld>
            <a:endParaRPr lang="en-US"/>
          </a:p>
        </p:txBody>
      </p:sp>
    </p:spTree>
    <p:extLst>
      <p:ext uri="{BB962C8B-B14F-4D97-AF65-F5344CB8AC3E}">
        <p14:creationId xmlns:p14="http://schemas.microsoft.com/office/powerpoint/2010/main" val="3857315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1030147"/>
            <a:ext cx="1979271" cy="4780344"/>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1404395" y="1030147"/>
            <a:ext cx="7231605" cy="47803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a:p>
        </p:txBody>
      </p:sp>
      <p:sp>
        <p:nvSpPr>
          <p:cNvPr id="4" name="Date Placeholder 3"/>
          <p:cNvSpPr>
            <a:spLocks noGrp="1"/>
          </p:cNvSpPr>
          <p:nvPr>
            <p:ph type="dt" sz="half" idx="10"/>
          </p:nvPr>
        </p:nvSpPr>
        <p:spPr/>
        <p:txBody>
          <a:bodyPr/>
          <a:lstStyle/>
          <a:p>
            <a:fld id="{979A610B-0B0E-4C6C-A7A6-0853CA34DDCA}" type="datetime1">
              <a:rPr lang="en-US" smtClean="0"/>
              <a:t>8/16/2019</a:t>
            </a:fld>
            <a:endParaRPr lang="en-US"/>
          </a:p>
        </p:txBody>
      </p:sp>
    </p:spTree>
    <p:extLst>
      <p:ext uri="{BB962C8B-B14F-4D97-AF65-F5344CB8AC3E}">
        <p14:creationId xmlns:p14="http://schemas.microsoft.com/office/powerpoint/2010/main" val="3781237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a:p>
        </p:txBody>
      </p:sp>
      <p:sp>
        <p:nvSpPr>
          <p:cNvPr id="4" name="Date Placeholder 3"/>
          <p:cNvSpPr>
            <a:spLocks noGrp="1"/>
          </p:cNvSpPr>
          <p:nvPr>
            <p:ph type="dt" sz="half" idx="10"/>
          </p:nvPr>
        </p:nvSpPr>
        <p:spPr/>
        <p:txBody>
          <a:bodyPr/>
          <a:lstStyle/>
          <a:p>
            <a:fld id="{2FF0C144-8206-4C57-B7F2-12168FDC6C23}" type="datetime1">
              <a:rPr lang="en-US" smtClean="0"/>
              <a:t>8/16/2019</a:t>
            </a:fld>
            <a:endParaRPr lang="en-US"/>
          </a:p>
        </p:txBody>
      </p:sp>
    </p:spTree>
    <p:extLst>
      <p:ext uri="{BB962C8B-B14F-4D97-AF65-F5344CB8AC3E}">
        <p14:creationId xmlns:p14="http://schemas.microsoft.com/office/powerpoint/2010/main" val="1963815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78194" y="2900830"/>
            <a:ext cx="8849957" cy="1362075"/>
          </a:xfrm>
        </p:spPr>
        <p:txBody>
          <a:bodyPr anchor="b"/>
          <a:lstStyle>
            <a:lvl1pPr algn="l">
              <a:defRPr sz="40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1678194" y="4267201"/>
            <a:ext cx="8849956"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a:p>
        </p:txBody>
      </p:sp>
      <p:sp>
        <p:nvSpPr>
          <p:cNvPr id="4" name="Date Placeholder 3"/>
          <p:cNvSpPr>
            <a:spLocks noGrp="1"/>
          </p:cNvSpPr>
          <p:nvPr>
            <p:ph type="dt" sz="half" idx="10"/>
          </p:nvPr>
        </p:nvSpPr>
        <p:spPr/>
        <p:txBody>
          <a:bodyPr/>
          <a:lstStyle/>
          <a:p>
            <a:fld id="{664C8FB8-1142-402E-8BCA-4DC30F103E56}" type="datetime1">
              <a:rPr lang="en-US" smtClean="0"/>
              <a:t>8/16/2019</a:t>
            </a:fld>
            <a:endParaRPr lang="en-US"/>
          </a:p>
        </p:txBody>
      </p:sp>
    </p:spTree>
    <p:extLst>
      <p:ext uri="{BB962C8B-B14F-4D97-AF65-F5344CB8AC3E}">
        <p14:creationId xmlns:p14="http://schemas.microsoft.com/office/powerpoint/2010/main" val="399303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389888" y="2313432"/>
            <a:ext cx="4559808"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6193536" y="2313431"/>
            <a:ext cx="4559808"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dirty="0"/>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a:p>
        </p:txBody>
      </p:sp>
      <p:sp>
        <p:nvSpPr>
          <p:cNvPr id="5" name="Date Placeholder 4"/>
          <p:cNvSpPr>
            <a:spLocks noGrp="1"/>
          </p:cNvSpPr>
          <p:nvPr>
            <p:ph type="dt" sz="half" idx="10"/>
          </p:nvPr>
        </p:nvSpPr>
        <p:spPr/>
        <p:txBody>
          <a:bodyPr/>
          <a:lstStyle/>
          <a:p>
            <a:fld id="{065BCBAD-D360-40D3-A33A-B189CE27C2FB}" type="datetime1">
              <a:rPr lang="en-US" smtClean="0"/>
              <a:t>8/16/2019</a:t>
            </a:fld>
            <a:endParaRPr lang="en-US"/>
          </a:p>
        </p:txBody>
      </p:sp>
    </p:spTree>
    <p:extLst>
      <p:ext uri="{BB962C8B-B14F-4D97-AF65-F5344CB8AC3E}">
        <p14:creationId xmlns:p14="http://schemas.microsoft.com/office/powerpoint/2010/main" val="569455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882815" y="2316009"/>
            <a:ext cx="4076197" cy="639762"/>
          </a:xfrm>
        </p:spPr>
        <p:txBody>
          <a:bodyPr anchor="b"/>
          <a:lstStyle>
            <a:lvl1pPr marL="0" indent="0">
              <a:buNone/>
              <a:defRPr sz="2400" b="1">
                <a:solidFill>
                  <a:schemeClr val="accent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88961" y="2974695"/>
            <a:ext cx="4559808"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82450" y="2316010"/>
            <a:ext cx="4074289" cy="639762"/>
          </a:xfrm>
        </p:spPr>
        <p:txBody>
          <a:bodyPr anchor="b"/>
          <a:lstStyle>
            <a:lvl1pPr marL="0" indent="0">
              <a:buNone/>
              <a:defRPr sz="2400" b="1">
                <a:solidFill>
                  <a:schemeClr val="accent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536" y="2974695"/>
            <a:ext cx="4559808"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en-US" dirty="0"/>
              <a:t>Add a footer</a:t>
            </a:r>
          </a:p>
        </p:txBody>
      </p:sp>
      <p:sp>
        <p:nvSpPr>
          <p:cNvPr id="9" name="Slide Number Placeholder 8"/>
          <p:cNvSpPr>
            <a:spLocks noGrp="1"/>
          </p:cNvSpPr>
          <p:nvPr>
            <p:ph type="sldNum" sz="quarter" idx="12"/>
          </p:nvPr>
        </p:nvSpPr>
        <p:spPr/>
        <p:txBody>
          <a:bodyPr/>
          <a:lstStyle/>
          <a:p>
            <a:fld id="{401CF334-2D5C-4859-84A6-CA7E6E43FAEB}" type="slidenum">
              <a:rPr lang="en-US" smtClean="0"/>
              <a:t>‹#›</a:t>
            </a:fld>
            <a:endParaRPr lang="en-US"/>
          </a:p>
        </p:txBody>
      </p:sp>
      <p:sp>
        <p:nvSpPr>
          <p:cNvPr id="7" name="Date Placeholder 6"/>
          <p:cNvSpPr>
            <a:spLocks noGrp="1"/>
          </p:cNvSpPr>
          <p:nvPr>
            <p:ph type="dt" sz="half" idx="10"/>
          </p:nvPr>
        </p:nvSpPr>
        <p:spPr/>
        <p:txBody>
          <a:bodyPr/>
          <a:lstStyle/>
          <a:p>
            <a:fld id="{6A93471D-48A1-4899-AFFF-8ACC56D03BF3}" type="datetime1">
              <a:rPr lang="en-US" smtClean="0"/>
              <a:t>8/16/2019</a:t>
            </a:fld>
            <a:endParaRPr lang="en-US"/>
          </a:p>
        </p:txBody>
      </p:sp>
    </p:spTree>
    <p:extLst>
      <p:ext uri="{BB962C8B-B14F-4D97-AF65-F5344CB8AC3E}">
        <p14:creationId xmlns:p14="http://schemas.microsoft.com/office/powerpoint/2010/main" val="424159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dirty="0"/>
              <a:t>Add a footer</a:t>
            </a:r>
          </a:p>
        </p:txBody>
      </p:sp>
      <p:sp>
        <p:nvSpPr>
          <p:cNvPr id="5" name="Slide Number Placeholder 4"/>
          <p:cNvSpPr>
            <a:spLocks noGrp="1"/>
          </p:cNvSpPr>
          <p:nvPr>
            <p:ph type="sldNum" sz="quarter" idx="12"/>
          </p:nvPr>
        </p:nvSpPr>
        <p:spPr/>
        <p:txBody>
          <a:bodyPr/>
          <a:lstStyle/>
          <a:p>
            <a:fld id="{401CF334-2D5C-4859-84A6-CA7E6E43FAEB}" type="slidenum">
              <a:rPr lang="en-US" smtClean="0"/>
              <a:t>‹#›</a:t>
            </a:fld>
            <a:endParaRPr lang="en-US"/>
          </a:p>
        </p:txBody>
      </p:sp>
      <p:sp>
        <p:nvSpPr>
          <p:cNvPr id="3" name="Date Placeholder 2"/>
          <p:cNvSpPr>
            <a:spLocks noGrp="1"/>
          </p:cNvSpPr>
          <p:nvPr>
            <p:ph type="dt" sz="half" idx="10"/>
          </p:nvPr>
        </p:nvSpPr>
        <p:spPr/>
        <p:txBody>
          <a:bodyPr/>
          <a:lstStyle/>
          <a:p>
            <a:fld id="{44400513-7D68-4635-8489-06A9AFAAD13D}" type="datetime1">
              <a:rPr lang="en-US" smtClean="0"/>
              <a:t>8/16/2019</a:t>
            </a:fld>
            <a:endParaRPr lang="en-US"/>
          </a:p>
        </p:txBody>
      </p:sp>
    </p:spTree>
    <p:extLst>
      <p:ext uri="{BB962C8B-B14F-4D97-AF65-F5344CB8AC3E}">
        <p14:creationId xmlns:p14="http://schemas.microsoft.com/office/powerpoint/2010/main" val="1882213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Add a footer</a:t>
            </a:r>
          </a:p>
        </p:txBody>
      </p:sp>
      <p:sp>
        <p:nvSpPr>
          <p:cNvPr id="4" name="Slide Number Placeholder 3"/>
          <p:cNvSpPr>
            <a:spLocks noGrp="1"/>
          </p:cNvSpPr>
          <p:nvPr>
            <p:ph type="sldNum" sz="quarter" idx="12"/>
          </p:nvPr>
        </p:nvSpPr>
        <p:spPr/>
        <p:txBody>
          <a:bodyPr/>
          <a:lstStyle/>
          <a:p>
            <a:fld id="{401CF334-2D5C-4859-84A6-CA7E6E43FAEB}" type="slidenum">
              <a:rPr lang="en-US" smtClean="0"/>
              <a:t>‹#›</a:t>
            </a:fld>
            <a:endParaRPr lang="en-US"/>
          </a:p>
        </p:txBody>
      </p:sp>
      <p:sp>
        <p:nvSpPr>
          <p:cNvPr id="2" name="Date Placeholder 1"/>
          <p:cNvSpPr>
            <a:spLocks noGrp="1"/>
          </p:cNvSpPr>
          <p:nvPr>
            <p:ph type="dt" sz="half" idx="10"/>
          </p:nvPr>
        </p:nvSpPr>
        <p:spPr/>
        <p:txBody>
          <a:bodyPr/>
          <a:lstStyle/>
          <a:p>
            <a:fld id="{746736AC-4807-4E91-B671-F9B91617C7B3}" type="datetime1">
              <a:rPr lang="en-US" smtClean="0"/>
              <a:t>8/16/2019</a:t>
            </a:fld>
            <a:endParaRPr lang="en-US"/>
          </a:p>
        </p:txBody>
      </p:sp>
    </p:spTree>
    <p:extLst>
      <p:ext uri="{BB962C8B-B14F-4D97-AF65-F5344CB8AC3E}">
        <p14:creationId xmlns:p14="http://schemas.microsoft.com/office/powerpoint/2010/main" val="1692133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bwMode="invGray">
          <a:xfrm>
            <a:off x="-509872" y="0"/>
            <a:ext cx="13243109" cy="6858000"/>
            <a:chOff x="-382404" y="0"/>
            <a:chExt cx="9932332" cy="6858000"/>
          </a:xfrm>
        </p:grpSpPr>
        <p:grpSp>
          <p:nvGrpSpPr>
            <p:cNvPr id="45" name="Group 44"/>
            <p:cNvGrpSpPr/>
            <p:nvPr/>
          </p:nvGrpSpPr>
          <p:grpSpPr bwMode="invGray">
            <a:xfrm>
              <a:off x="0" y="0"/>
              <a:ext cx="9144000" cy="6858000"/>
              <a:chOff x="0" y="0"/>
              <a:chExt cx="9144000" cy="6858000"/>
            </a:xfrm>
          </p:grpSpPr>
          <p:grpSp>
            <p:nvGrpSpPr>
              <p:cNvPr id="72" name="Group 4"/>
              <p:cNvGrpSpPr/>
              <p:nvPr/>
            </p:nvGrpSpPr>
            <p:grpSpPr bwMode="invGray">
              <a:xfrm>
                <a:off x="0" y="0"/>
                <a:ext cx="2514600" cy="6858000"/>
                <a:chOff x="0" y="0"/>
                <a:chExt cx="2514600" cy="6858000"/>
              </a:xfrm>
            </p:grpSpPr>
            <p:sp>
              <p:nvSpPr>
                <p:cNvPr id="84" name="Rectangle 83"/>
                <p:cNvSpPr/>
                <p:nvPr/>
              </p:nvSpPr>
              <p:spPr bwMode="invGray">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5" name="Rectangle 2"/>
                <p:cNvSpPr/>
                <p:nvPr/>
              </p:nvSpPr>
              <p:spPr bwMode="invGray">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6" name="Rectangle 3"/>
                <p:cNvSpPr/>
                <p:nvPr/>
              </p:nvSpPr>
              <p:spPr bwMode="invGray">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73" name="Group 5"/>
              <p:cNvGrpSpPr/>
              <p:nvPr/>
            </p:nvGrpSpPr>
            <p:grpSpPr bwMode="invGray">
              <a:xfrm>
                <a:off x="422910" y="0"/>
                <a:ext cx="2514600" cy="6858000"/>
                <a:chOff x="0" y="0"/>
                <a:chExt cx="2514600" cy="6858000"/>
              </a:xfrm>
            </p:grpSpPr>
            <p:sp>
              <p:nvSpPr>
                <p:cNvPr id="81" name="Rectangle 80"/>
                <p:cNvSpPr/>
                <p:nvPr/>
              </p:nvSpPr>
              <p:spPr bwMode="invGray">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2" name="Rectangle 81"/>
                <p:cNvSpPr/>
                <p:nvPr/>
              </p:nvSpPr>
              <p:spPr bwMode="invGray">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3" name="Rectangle 82"/>
                <p:cNvSpPr/>
                <p:nvPr/>
              </p:nvSpPr>
              <p:spPr bwMode="invGray">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74" name="Group 9"/>
              <p:cNvGrpSpPr/>
              <p:nvPr/>
            </p:nvGrpSpPr>
            <p:grpSpPr bwMode="invGray">
              <a:xfrm rot="10800000">
                <a:off x="6629400" y="0"/>
                <a:ext cx="2514600" cy="6858000"/>
                <a:chOff x="0" y="0"/>
                <a:chExt cx="2514600" cy="6858000"/>
              </a:xfrm>
            </p:grpSpPr>
            <p:sp>
              <p:nvSpPr>
                <p:cNvPr id="78" name="Rectangle 77"/>
                <p:cNvSpPr/>
                <p:nvPr/>
              </p:nvSpPr>
              <p:spPr bwMode="invGray">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9" name="Rectangle 78"/>
                <p:cNvSpPr/>
                <p:nvPr/>
              </p:nvSpPr>
              <p:spPr bwMode="invGray">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0" name="Rectangle 79"/>
                <p:cNvSpPr/>
                <p:nvPr/>
              </p:nvSpPr>
              <p:spPr bwMode="invGray">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75" name="Rectangle 74"/>
              <p:cNvSpPr/>
              <p:nvPr/>
            </p:nvSpPr>
            <p:spPr bwMode="invGray">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6" name="Rectangle 75"/>
              <p:cNvSpPr/>
              <p:nvPr/>
            </p:nvSpPr>
            <p:spPr bwMode="invGray">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7" name="Rectangle 76"/>
              <p:cNvSpPr/>
              <p:nvPr/>
            </p:nvSpPr>
            <p:spPr bwMode="invGray">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47" name="Freeform 46"/>
            <p:cNvSpPr/>
            <p:nvPr/>
          </p:nvSpPr>
          <p:spPr bwMode="invGray">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48" name="Freeform 47"/>
            <p:cNvSpPr/>
            <p:nvPr/>
          </p:nvSpPr>
          <p:spPr bwMode="invGray">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49" name="Freeform 48"/>
            <p:cNvSpPr/>
            <p:nvPr/>
          </p:nvSpPr>
          <p:spPr bwMode="invGray">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50" name="Freeform 49"/>
            <p:cNvSpPr/>
            <p:nvPr/>
          </p:nvSpPr>
          <p:spPr bwMode="invGray">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51" name="Freeform 50"/>
            <p:cNvSpPr/>
            <p:nvPr/>
          </p:nvSpPr>
          <p:spPr bwMode="invGray">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52" name="Hexagon 51"/>
            <p:cNvSpPr/>
            <p:nvPr/>
          </p:nvSpPr>
          <p:spPr bwMode="invGray">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3" name="Hexagon 52"/>
            <p:cNvSpPr/>
            <p:nvPr/>
          </p:nvSpPr>
          <p:spPr bwMode="invGray">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4" name="Hexagon 53"/>
            <p:cNvSpPr/>
            <p:nvPr/>
          </p:nvSpPr>
          <p:spPr bwMode="invGray">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5" name="Hexagon 54"/>
            <p:cNvSpPr/>
            <p:nvPr/>
          </p:nvSpPr>
          <p:spPr bwMode="invGray">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6" name="Hexagon 55"/>
            <p:cNvSpPr/>
            <p:nvPr/>
          </p:nvSpPr>
          <p:spPr bwMode="invGray">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9" name="Freeform 58"/>
            <p:cNvSpPr/>
            <p:nvPr/>
          </p:nvSpPr>
          <p:spPr bwMode="invGray">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0" name="Hexagon 59"/>
            <p:cNvSpPr/>
            <p:nvPr/>
          </p:nvSpPr>
          <p:spPr bwMode="invGray">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2" name="Hexagon 61"/>
            <p:cNvSpPr/>
            <p:nvPr/>
          </p:nvSpPr>
          <p:spPr bwMode="invGray">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3" name="Hexagon 62"/>
            <p:cNvSpPr/>
            <p:nvPr/>
          </p:nvSpPr>
          <p:spPr bwMode="invGray">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4" name="Hexagon 63"/>
            <p:cNvSpPr/>
            <p:nvPr/>
          </p:nvSpPr>
          <p:spPr bwMode="invGray">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5" name="Hexagon 64"/>
            <p:cNvSpPr/>
            <p:nvPr/>
          </p:nvSpPr>
          <p:spPr bwMode="invGray">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6" name="Hexagon 65"/>
            <p:cNvSpPr/>
            <p:nvPr/>
          </p:nvSpPr>
          <p:spPr bwMode="invGray">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7" name="Hexagon 66"/>
            <p:cNvSpPr/>
            <p:nvPr/>
          </p:nvSpPr>
          <p:spPr bwMode="invGray">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8" name="Hexagon 67"/>
            <p:cNvSpPr/>
            <p:nvPr/>
          </p:nvSpPr>
          <p:spPr bwMode="invGray">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9" name="Hexagon 68"/>
            <p:cNvSpPr/>
            <p:nvPr/>
          </p:nvSpPr>
          <p:spPr bwMode="invGray">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0" name="Freeform 69"/>
            <p:cNvSpPr/>
            <p:nvPr/>
          </p:nvSpPr>
          <p:spPr bwMode="invGray">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1" name="Freeform 70"/>
            <p:cNvSpPr/>
            <p:nvPr/>
          </p:nvSpPr>
          <p:spPr bwMode="invGray">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46" name="Rectangle 45"/>
          <p:cNvSpPr/>
          <p:nvPr/>
        </p:nvSpPr>
        <p:spPr>
          <a:xfrm>
            <a:off x="6081656" y="-21511"/>
            <a:ext cx="4905488" cy="6271840"/>
          </a:xfrm>
          <a:prstGeom prst="rect">
            <a:avLst/>
          </a:prstGeom>
          <a:solidFill>
            <a:schemeClr val="bg1">
              <a:lumMod val="9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7" name="Rectangle 56"/>
          <p:cNvSpPr/>
          <p:nvPr/>
        </p:nvSpPr>
        <p:spPr bwMode="ltGray">
          <a:xfrm>
            <a:off x="6198795" y="-21510"/>
            <a:ext cx="46736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8" name="Rectangle 57"/>
          <p:cNvSpPr/>
          <p:nvPr/>
        </p:nvSpPr>
        <p:spPr>
          <a:xfrm>
            <a:off x="1207429" y="601884"/>
            <a:ext cx="4749676"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1" name="Rectangle 60"/>
          <p:cNvSpPr/>
          <p:nvPr/>
        </p:nvSpPr>
        <p:spPr>
          <a:xfrm>
            <a:off x="6201185" y="6088284"/>
            <a:ext cx="4673600" cy="8174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319777" y="2657435"/>
            <a:ext cx="4406096" cy="1463153"/>
          </a:xfrm>
        </p:spPr>
        <p:txBody>
          <a:bodyPr anchor="b">
            <a:normAutofit/>
          </a:bodyPr>
          <a:lstStyle>
            <a:lvl1pPr algn="l">
              <a:defRPr sz="2800" b="0"/>
            </a:lvl1pPr>
          </a:lstStyle>
          <a:p>
            <a:r>
              <a:rPr lang="en-US"/>
              <a:t>Click to edit Master title style</a:t>
            </a:r>
            <a:endParaRPr lang="en-US" dirty="0"/>
          </a:p>
        </p:txBody>
      </p:sp>
      <p:sp>
        <p:nvSpPr>
          <p:cNvPr id="3" name="Content Placeholder 2"/>
          <p:cNvSpPr>
            <a:spLocks noGrp="1"/>
          </p:cNvSpPr>
          <p:nvPr>
            <p:ph idx="1"/>
          </p:nvPr>
        </p:nvSpPr>
        <p:spPr>
          <a:xfrm>
            <a:off x="1527859" y="856527"/>
            <a:ext cx="4120587"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315456" y="4136994"/>
            <a:ext cx="4398379"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a:xfrm>
            <a:off x="6188597" y="5724836"/>
            <a:ext cx="4658219" cy="365125"/>
          </a:xfrm>
        </p:spPr>
        <p:txBody>
          <a:bodyPr>
            <a:normAutofit/>
          </a:bodyPr>
          <a:lstStyle/>
          <a:p>
            <a:r>
              <a:rPr lang="en-US" dirty="0"/>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a:p>
        </p:txBody>
      </p:sp>
      <p:sp>
        <p:nvSpPr>
          <p:cNvPr id="5" name="Date Placeholder 4"/>
          <p:cNvSpPr>
            <a:spLocks noGrp="1"/>
          </p:cNvSpPr>
          <p:nvPr>
            <p:ph type="dt" sz="half" idx="10"/>
          </p:nvPr>
        </p:nvSpPr>
        <p:spPr/>
        <p:txBody>
          <a:bodyPr/>
          <a:lstStyle/>
          <a:p>
            <a:fld id="{1222DBCC-10C7-4CB5-9734-C5542D870FBB}" type="datetime1">
              <a:rPr lang="en-US" smtClean="0"/>
              <a:t>8/16/2019</a:t>
            </a:fld>
            <a:endParaRPr lang="en-US"/>
          </a:p>
        </p:txBody>
      </p:sp>
    </p:spTree>
    <p:extLst>
      <p:ext uri="{BB962C8B-B14F-4D97-AF65-F5344CB8AC3E}">
        <p14:creationId xmlns:p14="http://schemas.microsoft.com/office/powerpoint/2010/main" val="1211965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bwMode="invGray">
          <a:xfrm>
            <a:off x="-509872" y="0"/>
            <a:ext cx="13243109" cy="6858000"/>
            <a:chOff x="-382404" y="0"/>
            <a:chExt cx="9932332" cy="6858000"/>
          </a:xfrm>
        </p:grpSpPr>
        <p:grpSp>
          <p:nvGrpSpPr>
            <p:cNvPr id="45" name="Group 44"/>
            <p:cNvGrpSpPr/>
            <p:nvPr/>
          </p:nvGrpSpPr>
          <p:grpSpPr bwMode="invGray">
            <a:xfrm>
              <a:off x="0" y="0"/>
              <a:ext cx="9144000" cy="6858000"/>
              <a:chOff x="0" y="0"/>
              <a:chExt cx="9144000" cy="6858000"/>
            </a:xfrm>
          </p:grpSpPr>
          <p:grpSp>
            <p:nvGrpSpPr>
              <p:cNvPr id="75" name="Group 4"/>
              <p:cNvGrpSpPr/>
              <p:nvPr/>
            </p:nvGrpSpPr>
            <p:grpSpPr bwMode="invGray">
              <a:xfrm>
                <a:off x="0" y="0"/>
                <a:ext cx="2514600" cy="6858000"/>
                <a:chOff x="0" y="0"/>
                <a:chExt cx="2514600" cy="6858000"/>
              </a:xfrm>
            </p:grpSpPr>
            <p:sp>
              <p:nvSpPr>
                <p:cNvPr id="87" name="Rectangle 86"/>
                <p:cNvSpPr/>
                <p:nvPr/>
              </p:nvSpPr>
              <p:spPr bwMode="invGray">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8" name="Rectangle 2"/>
                <p:cNvSpPr/>
                <p:nvPr/>
              </p:nvSpPr>
              <p:spPr bwMode="invGray">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9" name="Rectangle 3"/>
                <p:cNvSpPr/>
                <p:nvPr/>
              </p:nvSpPr>
              <p:spPr bwMode="invGray">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76" name="Group 5"/>
              <p:cNvGrpSpPr/>
              <p:nvPr/>
            </p:nvGrpSpPr>
            <p:grpSpPr bwMode="invGray">
              <a:xfrm>
                <a:off x="422910" y="0"/>
                <a:ext cx="2514600" cy="6858000"/>
                <a:chOff x="0" y="0"/>
                <a:chExt cx="2514600" cy="6858000"/>
              </a:xfrm>
            </p:grpSpPr>
            <p:sp>
              <p:nvSpPr>
                <p:cNvPr id="84" name="Rectangle 83"/>
                <p:cNvSpPr/>
                <p:nvPr/>
              </p:nvSpPr>
              <p:spPr bwMode="invGray">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5" name="Rectangle 84"/>
                <p:cNvSpPr/>
                <p:nvPr/>
              </p:nvSpPr>
              <p:spPr bwMode="invGray">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6" name="Rectangle 85"/>
                <p:cNvSpPr/>
                <p:nvPr/>
              </p:nvSpPr>
              <p:spPr bwMode="invGray">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77" name="Group 9"/>
              <p:cNvGrpSpPr/>
              <p:nvPr/>
            </p:nvGrpSpPr>
            <p:grpSpPr bwMode="invGray">
              <a:xfrm rot="10800000">
                <a:off x="6629400" y="0"/>
                <a:ext cx="2514600" cy="6858000"/>
                <a:chOff x="0" y="0"/>
                <a:chExt cx="2514600" cy="6858000"/>
              </a:xfrm>
            </p:grpSpPr>
            <p:sp>
              <p:nvSpPr>
                <p:cNvPr id="81" name="Rectangle 80"/>
                <p:cNvSpPr/>
                <p:nvPr/>
              </p:nvSpPr>
              <p:spPr bwMode="invGray">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2" name="Rectangle 81"/>
                <p:cNvSpPr/>
                <p:nvPr/>
              </p:nvSpPr>
              <p:spPr bwMode="invGray">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3" name="Rectangle 82"/>
                <p:cNvSpPr/>
                <p:nvPr/>
              </p:nvSpPr>
              <p:spPr bwMode="invGray">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78" name="Rectangle 77"/>
              <p:cNvSpPr/>
              <p:nvPr/>
            </p:nvSpPr>
            <p:spPr bwMode="invGray">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9" name="Rectangle 78"/>
              <p:cNvSpPr/>
              <p:nvPr/>
            </p:nvSpPr>
            <p:spPr bwMode="invGray">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0" name="Rectangle 79"/>
              <p:cNvSpPr/>
              <p:nvPr/>
            </p:nvSpPr>
            <p:spPr bwMode="invGray">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46" name="Freeform 45"/>
            <p:cNvSpPr/>
            <p:nvPr/>
          </p:nvSpPr>
          <p:spPr bwMode="invGray">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47" name="Freeform 46"/>
            <p:cNvSpPr/>
            <p:nvPr/>
          </p:nvSpPr>
          <p:spPr bwMode="invGray">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48" name="Freeform 47"/>
            <p:cNvSpPr/>
            <p:nvPr/>
          </p:nvSpPr>
          <p:spPr bwMode="invGray">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49" name="Freeform 48"/>
            <p:cNvSpPr/>
            <p:nvPr/>
          </p:nvSpPr>
          <p:spPr bwMode="invGray">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50" name="Freeform 49"/>
            <p:cNvSpPr/>
            <p:nvPr/>
          </p:nvSpPr>
          <p:spPr bwMode="invGray">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51" name="Hexagon 50"/>
            <p:cNvSpPr/>
            <p:nvPr/>
          </p:nvSpPr>
          <p:spPr bwMode="invGray">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2" name="Hexagon 51"/>
            <p:cNvSpPr/>
            <p:nvPr/>
          </p:nvSpPr>
          <p:spPr bwMode="invGray">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0" name="Hexagon 59"/>
            <p:cNvSpPr/>
            <p:nvPr/>
          </p:nvSpPr>
          <p:spPr bwMode="invGray">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1" name="Hexagon 60"/>
            <p:cNvSpPr/>
            <p:nvPr/>
          </p:nvSpPr>
          <p:spPr bwMode="invGray">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2" name="Hexagon 61"/>
            <p:cNvSpPr/>
            <p:nvPr/>
          </p:nvSpPr>
          <p:spPr bwMode="invGray">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3" name="Freeform 62"/>
            <p:cNvSpPr/>
            <p:nvPr/>
          </p:nvSpPr>
          <p:spPr bwMode="invGray">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4" name="Hexagon 63"/>
            <p:cNvSpPr/>
            <p:nvPr/>
          </p:nvSpPr>
          <p:spPr bwMode="invGray">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5" name="Hexagon 64"/>
            <p:cNvSpPr/>
            <p:nvPr/>
          </p:nvSpPr>
          <p:spPr bwMode="invGray">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6" name="Hexagon 65"/>
            <p:cNvSpPr/>
            <p:nvPr/>
          </p:nvSpPr>
          <p:spPr bwMode="invGray">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7" name="Hexagon 66"/>
            <p:cNvSpPr/>
            <p:nvPr/>
          </p:nvSpPr>
          <p:spPr bwMode="invGray">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8" name="Hexagon 67"/>
            <p:cNvSpPr/>
            <p:nvPr/>
          </p:nvSpPr>
          <p:spPr bwMode="invGray">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9" name="Hexagon 68"/>
            <p:cNvSpPr/>
            <p:nvPr/>
          </p:nvSpPr>
          <p:spPr bwMode="invGray">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0" name="Hexagon 69"/>
            <p:cNvSpPr/>
            <p:nvPr/>
          </p:nvSpPr>
          <p:spPr bwMode="invGray">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1" name="Hexagon 70"/>
            <p:cNvSpPr/>
            <p:nvPr/>
          </p:nvSpPr>
          <p:spPr bwMode="invGray">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2" name="Hexagon 71"/>
            <p:cNvSpPr/>
            <p:nvPr/>
          </p:nvSpPr>
          <p:spPr bwMode="invGray">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3" name="Freeform 72"/>
            <p:cNvSpPr/>
            <p:nvPr/>
          </p:nvSpPr>
          <p:spPr bwMode="invGray">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4" name="Freeform 73"/>
            <p:cNvSpPr/>
            <p:nvPr/>
          </p:nvSpPr>
          <p:spPr bwMode="invGray">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94" name="Rectangle 93"/>
          <p:cNvSpPr/>
          <p:nvPr/>
        </p:nvSpPr>
        <p:spPr>
          <a:xfrm>
            <a:off x="6081656" y="-21511"/>
            <a:ext cx="4905488" cy="6271840"/>
          </a:xfrm>
          <a:prstGeom prst="rect">
            <a:avLst/>
          </a:prstGeom>
          <a:solidFill>
            <a:schemeClr val="bg1">
              <a:lumMod val="9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1" name="Rectangle 100"/>
          <p:cNvSpPr/>
          <p:nvPr/>
        </p:nvSpPr>
        <p:spPr bwMode="ltGray">
          <a:xfrm>
            <a:off x="6198795" y="-21510"/>
            <a:ext cx="46736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2" name="Rectangle 101"/>
          <p:cNvSpPr/>
          <p:nvPr/>
        </p:nvSpPr>
        <p:spPr>
          <a:xfrm>
            <a:off x="1207429" y="601884"/>
            <a:ext cx="4749676"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5" name="Rectangle 104"/>
          <p:cNvSpPr/>
          <p:nvPr/>
        </p:nvSpPr>
        <p:spPr>
          <a:xfrm>
            <a:off x="6201185" y="6088284"/>
            <a:ext cx="4673600" cy="8174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312565" y="2660904"/>
            <a:ext cx="4401312" cy="1463040"/>
          </a:xfrm>
        </p:spPr>
        <p:txBody>
          <a:bodyPr anchor="b">
            <a:normAutofit/>
          </a:bodyPr>
          <a:lstStyle>
            <a:lvl1pPr algn="l">
              <a:defRPr sz="2800" b="0"/>
            </a:lvl1pPr>
          </a:lstStyle>
          <a:p>
            <a:r>
              <a:rPr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a:off x="1340278" y="693795"/>
            <a:ext cx="4479497" cy="5468112"/>
          </a:xfrm>
        </p:spPr>
        <p:txBody>
          <a:bodyPr/>
          <a:lstStyle>
            <a:lvl1pPr marL="0" indent="0">
              <a:buNone/>
              <a:defRPr sz="3200">
                <a:solidFill>
                  <a:schemeClr val="accent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312841" y="4133089"/>
            <a:ext cx="4400764"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a:xfrm>
            <a:off x="6188597" y="5724836"/>
            <a:ext cx="4658219" cy="365125"/>
          </a:xfrm>
        </p:spPr>
        <p:txBody>
          <a:bodyPr>
            <a:normAutofit/>
          </a:bodyPr>
          <a:lstStyle/>
          <a:p>
            <a:endParaRPr lang="en-US"/>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a:p>
        </p:txBody>
      </p:sp>
      <p:sp>
        <p:nvSpPr>
          <p:cNvPr id="5" name="Date Placeholder 4"/>
          <p:cNvSpPr>
            <a:spLocks noGrp="1"/>
          </p:cNvSpPr>
          <p:nvPr>
            <p:ph type="dt" sz="half" idx="10"/>
          </p:nvPr>
        </p:nvSpPr>
        <p:spPr/>
        <p:txBody>
          <a:bodyPr/>
          <a:lstStyle/>
          <a:p>
            <a:fld id="{223346AD-5C1D-4E35-A3CE-CF8952DE9936}" type="datetime1">
              <a:rPr lang="en-US" smtClean="0"/>
              <a:t>8/16/2019</a:t>
            </a:fld>
            <a:endParaRPr lang="en-US"/>
          </a:p>
        </p:txBody>
      </p:sp>
    </p:spTree>
    <p:extLst>
      <p:ext uri="{BB962C8B-B14F-4D97-AF65-F5344CB8AC3E}">
        <p14:creationId xmlns:p14="http://schemas.microsoft.com/office/powerpoint/2010/main" val="3292151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bwMode="invGray">
          <a:xfrm>
            <a:off x="-506608" y="0"/>
            <a:ext cx="13243109" cy="6858000"/>
            <a:chOff x="-382404" y="0"/>
            <a:chExt cx="9932332" cy="6858000"/>
          </a:xfrm>
        </p:grpSpPr>
        <p:grpSp>
          <p:nvGrpSpPr>
            <p:cNvPr id="43" name="Group 44"/>
            <p:cNvGrpSpPr/>
            <p:nvPr/>
          </p:nvGrpSpPr>
          <p:grpSpPr bwMode="invGray">
            <a:xfrm>
              <a:off x="0" y="0"/>
              <a:ext cx="9144000" cy="6858000"/>
              <a:chOff x="0" y="0"/>
              <a:chExt cx="9144000" cy="6858000"/>
            </a:xfrm>
          </p:grpSpPr>
          <p:grpSp>
            <p:nvGrpSpPr>
              <p:cNvPr id="101" name="Group 4"/>
              <p:cNvGrpSpPr/>
              <p:nvPr/>
            </p:nvGrpSpPr>
            <p:grpSpPr bwMode="invGray">
              <a:xfrm>
                <a:off x="0" y="0"/>
                <a:ext cx="2514600" cy="6858000"/>
                <a:chOff x="0" y="0"/>
                <a:chExt cx="2514600" cy="6858000"/>
              </a:xfrm>
            </p:grpSpPr>
            <p:sp>
              <p:nvSpPr>
                <p:cNvPr id="113" name="Rectangle 112"/>
                <p:cNvSpPr/>
                <p:nvPr/>
              </p:nvSpPr>
              <p:spPr bwMode="invGray">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4" name="Rectangle 2"/>
                <p:cNvSpPr/>
                <p:nvPr/>
              </p:nvSpPr>
              <p:spPr bwMode="invGray">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5" name="Rectangle 3"/>
                <p:cNvSpPr/>
                <p:nvPr/>
              </p:nvSpPr>
              <p:spPr bwMode="invGray">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102" name="Group 5"/>
              <p:cNvGrpSpPr/>
              <p:nvPr/>
            </p:nvGrpSpPr>
            <p:grpSpPr bwMode="invGray">
              <a:xfrm>
                <a:off x="422910" y="0"/>
                <a:ext cx="2514600" cy="6858000"/>
                <a:chOff x="0" y="0"/>
                <a:chExt cx="2514600" cy="6858000"/>
              </a:xfrm>
            </p:grpSpPr>
            <p:sp>
              <p:nvSpPr>
                <p:cNvPr id="110" name="Rectangle 109"/>
                <p:cNvSpPr/>
                <p:nvPr/>
              </p:nvSpPr>
              <p:spPr bwMode="invGray">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1" name="Rectangle 110"/>
                <p:cNvSpPr/>
                <p:nvPr/>
              </p:nvSpPr>
              <p:spPr bwMode="invGray">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2" name="Rectangle 111"/>
                <p:cNvSpPr/>
                <p:nvPr/>
              </p:nvSpPr>
              <p:spPr bwMode="invGray">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103" name="Group 9"/>
              <p:cNvGrpSpPr/>
              <p:nvPr/>
            </p:nvGrpSpPr>
            <p:grpSpPr bwMode="invGray">
              <a:xfrm rot="10800000">
                <a:off x="6629400" y="0"/>
                <a:ext cx="2514600" cy="6858000"/>
                <a:chOff x="0" y="0"/>
                <a:chExt cx="2514600" cy="6858000"/>
              </a:xfrm>
            </p:grpSpPr>
            <p:sp>
              <p:nvSpPr>
                <p:cNvPr id="107" name="Rectangle 106"/>
                <p:cNvSpPr/>
                <p:nvPr/>
              </p:nvSpPr>
              <p:spPr bwMode="invGray">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8" name="Rectangle 107"/>
                <p:cNvSpPr/>
                <p:nvPr/>
              </p:nvSpPr>
              <p:spPr bwMode="invGray">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9" name="Rectangle 108"/>
                <p:cNvSpPr/>
                <p:nvPr/>
              </p:nvSpPr>
              <p:spPr bwMode="invGray">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04" name="Rectangle 103"/>
              <p:cNvSpPr/>
              <p:nvPr/>
            </p:nvSpPr>
            <p:spPr bwMode="invGray">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5" name="Rectangle 104"/>
              <p:cNvSpPr/>
              <p:nvPr/>
            </p:nvSpPr>
            <p:spPr bwMode="invGray">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6" name="Rectangle 105"/>
              <p:cNvSpPr/>
              <p:nvPr/>
            </p:nvSpPr>
            <p:spPr bwMode="invGray">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44" name="Freeform 43"/>
            <p:cNvSpPr/>
            <p:nvPr/>
          </p:nvSpPr>
          <p:spPr bwMode="invGray">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45" name="Freeform 44"/>
            <p:cNvSpPr/>
            <p:nvPr/>
          </p:nvSpPr>
          <p:spPr bwMode="invGray">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46" name="Freeform 45"/>
            <p:cNvSpPr/>
            <p:nvPr/>
          </p:nvSpPr>
          <p:spPr bwMode="invGray">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47" name="Freeform 46"/>
            <p:cNvSpPr/>
            <p:nvPr/>
          </p:nvSpPr>
          <p:spPr bwMode="invGray">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49" name="Freeform 48"/>
            <p:cNvSpPr/>
            <p:nvPr/>
          </p:nvSpPr>
          <p:spPr bwMode="invGray">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50" name="Hexagon 49"/>
            <p:cNvSpPr/>
            <p:nvPr/>
          </p:nvSpPr>
          <p:spPr bwMode="invGray">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1" name="Hexagon 50"/>
            <p:cNvSpPr/>
            <p:nvPr/>
          </p:nvSpPr>
          <p:spPr bwMode="invGray">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2" name="Hexagon 51"/>
            <p:cNvSpPr/>
            <p:nvPr/>
          </p:nvSpPr>
          <p:spPr bwMode="invGray">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3" name="Hexagon 52"/>
            <p:cNvSpPr/>
            <p:nvPr/>
          </p:nvSpPr>
          <p:spPr bwMode="invGray">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4" name="Hexagon 53"/>
            <p:cNvSpPr/>
            <p:nvPr/>
          </p:nvSpPr>
          <p:spPr bwMode="invGray">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5" name="Freeform 54"/>
            <p:cNvSpPr/>
            <p:nvPr/>
          </p:nvSpPr>
          <p:spPr bwMode="invGray">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6" name="Hexagon 55"/>
            <p:cNvSpPr/>
            <p:nvPr/>
          </p:nvSpPr>
          <p:spPr bwMode="invGray">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7" name="Hexagon 56"/>
            <p:cNvSpPr/>
            <p:nvPr/>
          </p:nvSpPr>
          <p:spPr bwMode="invGray">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8" name="Hexagon 57"/>
            <p:cNvSpPr/>
            <p:nvPr/>
          </p:nvSpPr>
          <p:spPr bwMode="invGray">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9" name="Hexagon 58"/>
            <p:cNvSpPr/>
            <p:nvPr/>
          </p:nvSpPr>
          <p:spPr bwMode="invGray">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0" name="Hexagon 59"/>
            <p:cNvSpPr/>
            <p:nvPr/>
          </p:nvSpPr>
          <p:spPr bwMode="invGray">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5" name="Hexagon 94"/>
            <p:cNvSpPr/>
            <p:nvPr/>
          </p:nvSpPr>
          <p:spPr bwMode="invGray">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6" name="Hexagon 95"/>
            <p:cNvSpPr/>
            <p:nvPr/>
          </p:nvSpPr>
          <p:spPr bwMode="invGray">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7" name="Hexagon 96"/>
            <p:cNvSpPr/>
            <p:nvPr/>
          </p:nvSpPr>
          <p:spPr bwMode="invGray">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8" name="Hexagon 97"/>
            <p:cNvSpPr/>
            <p:nvPr/>
          </p:nvSpPr>
          <p:spPr bwMode="invGray">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9" name="Freeform 98"/>
            <p:cNvSpPr/>
            <p:nvPr/>
          </p:nvSpPr>
          <p:spPr bwMode="invGray">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0" name="Freeform 99"/>
            <p:cNvSpPr/>
            <p:nvPr/>
          </p:nvSpPr>
          <p:spPr bwMode="invGray">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66" name="Rectangle 65"/>
          <p:cNvSpPr/>
          <p:nvPr/>
        </p:nvSpPr>
        <p:spPr>
          <a:xfrm>
            <a:off x="609600" y="333488"/>
            <a:ext cx="109728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0" name="Rectangle 69"/>
          <p:cNvSpPr/>
          <p:nvPr/>
        </p:nvSpPr>
        <p:spPr>
          <a:xfrm>
            <a:off x="6081656" y="-21511"/>
            <a:ext cx="4905488"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1" name="Rectangle 70"/>
          <p:cNvSpPr/>
          <p:nvPr/>
        </p:nvSpPr>
        <p:spPr bwMode="ltGray">
          <a:xfrm>
            <a:off x="6198795" y="-21510"/>
            <a:ext cx="46736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1391320" y="1027664"/>
            <a:ext cx="9366325" cy="11430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391323" y="2323652"/>
            <a:ext cx="9390977" cy="350897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6188597" y="5852161"/>
            <a:ext cx="4669536" cy="365125"/>
          </a:xfrm>
          <a:prstGeom prst="rect">
            <a:avLst/>
          </a:prstGeom>
        </p:spPr>
        <p:txBody>
          <a:bodyPr vert="horz" lIns="91440" tIns="45720" rIns="91440" bIns="45720" rtlCol="0" anchor="ctr"/>
          <a:lstStyle>
            <a:lvl1pPr algn="r">
              <a:defRPr sz="1100">
                <a:solidFill>
                  <a:schemeClr val="accent1">
                    <a:lumMod val="50000"/>
                  </a:schemeClr>
                </a:solidFill>
              </a:defRPr>
            </a:lvl1pPr>
          </a:lstStyle>
          <a:p>
            <a:r>
              <a:rPr lang="en-US"/>
              <a:t>Add a footer</a:t>
            </a:r>
            <a:endParaRPr lang="en-US" dirty="0"/>
          </a:p>
        </p:txBody>
      </p:sp>
      <p:sp>
        <p:nvSpPr>
          <p:cNvPr id="6" name="Slide Number Placeholder 5"/>
          <p:cNvSpPr>
            <a:spLocks noGrp="1"/>
          </p:cNvSpPr>
          <p:nvPr>
            <p:ph type="sldNum" sz="quarter" idx="4"/>
          </p:nvPr>
        </p:nvSpPr>
        <p:spPr>
          <a:xfrm>
            <a:off x="6198795" y="224492"/>
            <a:ext cx="1776208" cy="365125"/>
          </a:xfrm>
          <a:prstGeom prst="rect">
            <a:avLst/>
          </a:prstGeom>
        </p:spPr>
        <p:txBody>
          <a:bodyPr vert="horz" lIns="91440" tIns="45720" rIns="91440" bIns="45720" rtlCol="0" anchor="ctr"/>
          <a:lstStyle>
            <a:lvl1pPr algn="l">
              <a:defRPr sz="1100">
                <a:solidFill>
                  <a:srgbClr val="FEFEFE"/>
                </a:solidFill>
              </a:defRPr>
            </a:lvl1pPr>
          </a:lstStyle>
          <a:p>
            <a:fld id="{401CF334-2D5C-4859-84A6-CA7E6E43FAEB}" type="slidenum">
              <a:rPr lang="en-US" smtClean="0"/>
              <a:pPr/>
              <a:t>‹#›</a:t>
            </a:fld>
            <a:endParaRPr lang="en-US"/>
          </a:p>
        </p:txBody>
      </p:sp>
      <p:sp>
        <p:nvSpPr>
          <p:cNvPr id="4" name="Date Placeholder 3"/>
          <p:cNvSpPr>
            <a:spLocks noGrp="1"/>
          </p:cNvSpPr>
          <p:nvPr>
            <p:ph type="dt" sz="half" idx="2"/>
          </p:nvPr>
        </p:nvSpPr>
        <p:spPr>
          <a:xfrm>
            <a:off x="7996517" y="224493"/>
            <a:ext cx="2844800" cy="365125"/>
          </a:xfrm>
          <a:prstGeom prst="rect">
            <a:avLst/>
          </a:prstGeom>
        </p:spPr>
        <p:txBody>
          <a:bodyPr vert="horz" lIns="91440" tIns="45720" rIns="91440" bIns="45720" rtlCol="0" anchor="ctr"/>
          <a:lstStyle>
            <a:lvl1pPr algn="r">
              <a:defRPr sz="1100">
                <a:solidFill>
                  <a:srgbClr val="FEFEFE"/>
                </a:solidFill>
              </a:defRPr>
            </a:lvl1pPr>
          </a:lstStyle>
          <a:p>
            <a:fld id="{EED287B1-10B2-498E-AB88-8F08CA169E5C}" type="datetime1">
              <a:rPr lang="en-US" smtClean="0"/>
              <a:pPr/>
              <a:t>8/16/2019</a:t>
            </a:fld>
            <a:endParaRPr lang="en-US" dirty="0"/>
          </a:p>
        </p:txBody>
      </p:sp>
    </p:spTree>
    <p:extLst>
      <p:ext uri="{BB962C8B-B14F-4D97-AF65-F5344CB8AC3E}">
        <p14:creationId xmlns:p14="http://schemas.microsoft.com/office/powerpoint/2010/main" val="200855977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spcBef>
          <a:spcPct val="0"/>
        </a:spcBef>
        <a:buNone/>
        <a:defRPr sz="4000" kern="1200">
          <a:solidFill>
            <a:schemeClr val="accent1">
              <a:lumMod val="50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lumMod val="50000"/>
          </a:schemeClr>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lumMod val="50000"/>
          </a:schemeClr>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lumMod val="50000"/>
          </a:schemeClr>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lumMod val="50000"/>
          </a:schemeClr>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lumMod val="50000"/>
          </a:schemeClr>
        </a:buClr>
        <a:buSzPct val="76000"/>
        <a:buFont typeface="Wingdings 2" pitchFamily="18" charset="2"/>
        <a:buChar char=""/>
        <a:defRPr sz="1600" kern="1200" baseline="0">
          <a:solidFill>
            <a:schemeClr val="tx2"/>
          </a:solidFill>
          <a:latin typeface="+mn-lt"/>
          <a:ea typeface="+mn-ea"/>
          <a:cs typeface="+mn-cs"/>
        </a:defRPr>
      </a:lvl5pPr>
      <a:lvl6pPr marL="1575054" indent="-285750" algn="l" defTabSz="914400" rtl="0" eaLnBrk="1" latinLnBrk="0" hangingPunct="1">
        <a:spcBef>
          <a:spcPct val="20000"/>
        </a:spcBef>
        <a:buClr>
          <a:schemeClr val="accent1">
            <a:lumMod val="50000"/>
          </a:schemeClr>
        </a:buClr>
        <a:buSzPct val="76000"/>
        <a:buFont typeface="Wingdings 2" panose="05020102010507070707"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lumMod val="50000"/>
          </a:schemeClr>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lumMod val="50000"/>
          </a:schemeClr>
        </a:buClr>
        <a:buSzPct val="76000"/>
        <a:buFont typeface="Wingdings 2" pitchFamily="18" charset="2"/>
        <a:buChar char=""/>
        <a:defRPr sz="1400" kern="1200">
          <a:solidFill>
            <a:schemeClr val="tx2"/>
          </a:solidFill>
          <a:latin typeface="+mn-lt"/>
          <a:ea typeface="+mn-ea"/>
          <a:cs typeface="+mn-cs"/>
        </a:defRPr>
      </a:lvl8pPr>
      <a:lvl9pPr marL="1892808" indent="0" algn="l" defTabSz="914400" rtl="0" eaLnBrk="1" latinLnBrk="0" hangingPunct="1">
        <a:spcBef>
          <a:spcPct val="20000"/>
        </a:spcBef>
        <a:buClr>
          <a:schemeClr val="accent1">
            <a:lumMod val="50000"/>
          </a:schemeClr>
        </a:buClr>
        <a:buSzPct val="76000"/>
        <a:buFont typeface="Wingdings 2" pitchFamily="18" charset="2"/>
        <a:buNone/>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2160" userDrawn="1">
          <p15:clr>
            <a:srgbClr val="F26B43"/>
          </p15:clr>
        </p15:guide>
        <p15:guide id="1" pos="3840" userDrawn="1">
          <p15:clr>
            <a:srgbClr val="F26B43"/>
          </p15:clr>
        </p15:guide>
        <p15:guide id="2" pos="864" userDrawn="1">
          <p15:clr>
            <a:srgbClr val="F26B43"/>
          </p15:clr>
        </p15:guide>
        <p15:guide id="3" pos="679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hyperlink" Target="mailto:INFO@ABAYPAINTS.CO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mailto:info@abaypaints.com" TargetMode="External"/><Relationship Id="rId2" Type="http://schemas.openxmlformats.org/officeDocument/2006/relationships/hyperlink" Target="mailto:abaysalesteam@gmail.com"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081946" y="2242649"/>
            <a:ext cx="4900061" cy="1702160"/>
          </a:xfrm>
        </p:spPr>
        <p:txBody>
          <a:bodyPr>
            <a:normAutofit/>
          </a:bodyPr>
          <a:lstStyle/>
          <a:p>
            <a:r>
              <a:rPr lang="en-US" sz="3200" b="1" dirty="0"/>
              <a:t>EPOXY FLOOR COATING</a:t>
            </a:r>
          </a:p>
        </p:txBody>
      </p:sp>
      <p:sp>
        <p:nvSpPr>
          <p:cNvPr id="3" name="Subtitle 2"/>
          <p:cNvSpPr>
            <a:spLocks noGrp="1"/>
          </p:cNvSpPr>
          <p:nvPr>
            <p:ph type="subTitle" idx="1"/>
          </p:nvPr>
        </p:nvSpPr>
        <p:spPr/>
        <p:txBody>
          <a:bodyPr/>
          <a:lstStyle/>
          <a:p>
            <a:r>
              <a:rPr lang="en-US" b="1"/>
              <a:t>EPOXY PRIMER, EPOXY ZINC </a:t>
            </a:r>
            <a:r>
              <a:rPr lang="en-US" b="1" dirty="0"/>
              <a:t>PHOSPHATE PRIMER, EPOXY COATING &amp; EPOXY SELF LEVELLING PAINT 2MM TO 5MM.</a:t>
            </a:r>
          </a:p>
        </p:txBody>
      </p:sp>
      <p:pic>
        <p:nvPicPr>
          <p:cNvPr id="5" name="Picture Placeholder 4">
            <a:extLst>
              <a:ext uri="{FF2B5EF4-FFF2-40B4-BE49-F238E27FC236}">
                <a16:creationId xmlns:a16="http://schemas.microsoft.com/office/drawing/2014/main" id="{6028418E-DE2B-430B-A0DB-CA253C8D5F92}"/>
              </a:ext>
            </a:extLst>
          </p:cNvPr>
          <p:cNvPicPr>
            <a:picLocks noGrp="1" noChangeAspect="1"/>
          </p:cNvPicPr>
          <p:nvPr>
            <p:ph type="pic" sz="quarter" idx="13"/>
          </p:nvPr>
        </p:nvPicPr>
        <p:blipFill>
          <a:blip r:embed="rId2"/>
          <a:srcRect l="273" r="273"/>
          <a:stretch>
            <a:fillRect/>
          </a:stretch>
        </p:blipFill>
        <p:spPr>
          <a:xfrm>
            <a:off x="2674893" y="3093729"/>
            <a:ext cx="4037384" cy="3391817"/>
          </a:xfrm>
        </p:spPr>
      </p:pic>
      <p:pic>
        <p:nvPicPr>
          <p:cNvPr id="7" name="Picture 6">
            <a:extLst>
              <a:ext uri="{FF2B5EF4-FFF2-40B4-BE49-F238E27FC236}">
                <a16:creationId xmlns:a16="http://schemas.microsoft.com/office/drawing/2014/main" id="{80A4FA69-E962-465D-A5D8-1BF496D4A1ED}"/>
              </a:ext>
            </a:extLst>
          </p:cNvPr>
          <p:cNvPicPr>
            <a:picLocks noChangeAspect="1"/>
          </p:cNvPicPr>
          <p:nvPr/>
        </p:nvPicPr>
        <p:blipFill>
          <a:blip r:embed="rId3"/>
          <a:stretch>
            <a:fillRect/>
          </a:stretch>
        </p:blipFill>
        <p:spPr>
          <a:xfrm>
            <a:off x="-163543" y="3149899"/>
            <a:ext cx="4221194" cy="3307071"/>
          </a:xfrm>
          <a:prstGeom prst="rect">
            <a:avLst/>
          </a:prstGeom>
        </p:spPr>
      </p:pic>
      <p:pic>
        <p:nvPicPr>
          <p:cNvPr id="10" name="Picture 9">
            <a:extLst>
              <a:ext uri="{FF2B5EF4-FFF2-40B4-BE49-F238E27FC236}">
                <a16:creationId xmlns:a16="http://schemas.microsoft.com/office/drawing/2014/main" id="{C4B44299-B4E7-4992-9CDA-6080B33CF022}"/>
              </a:ext>
            </a:extLst>
          </p:cNvPr>
          <p:cNvPicPr>
            <a:picLocks noChangeAspect="1"/>
          </p:cNvPicPr>
          <p:nvPr/>
        </p:nvPicPr>
        <p:blipFill>
          <a:blip r:embed="rId4"/>
          <a:stretch>
            <a:fillRect/>
          </a:stretch>
        </p:blipFill>
        <p:spPr>
          <a:xfrm>
            <a:off x="6311154" y="624422"/>
            <a:ext cx="4413071" cy="1041939"/>
          </a:xfrm>
          <a:prstGeom prst="rect">
            <a:avLst/>
          </a:prstGeom>
        </p:spPr>
      </p:pic>
    </p:spTree>
    <p:extLst>
      <p:ext uri="{BB962C8B-B14F-4D97-AF65-F5344CB8AC3E}">
        <p14:creationId xmlns:p14="http://schemas.microsoft.com/office/powerpoint/2010/main" val="2289298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1320" y="267811"/>
            <a:ext cx="9366325" cy="1143000"/>
          </a:xfrm>
        </p:spPr>
        <p:txBody>
          <a:bodyPr/>
          <a:lstStyle/>
          <a:p>
            <a:r>
              <a:rPr lang="en-US" b="1" dirty="0"/>
              <a:t>Product Availability</a:t>
            </a:r>
          </a:p>
        </p:txBody>
      </p:sp>
      <p:sp>
        <p:nvSpPr>
          <p:cNvPr id="3" name="Content Placeholder 2"/>
          <p:cNvSpPr>
            <a:spLocks noGrp="1"/>
          </p:cNvSpPr>
          <p:nvPr>
            <p:ph idx="1"/>
          </p:nvPr>
        </p:nvSpPr>
        <p:spPr>
          <a:xfrm>
            <a:off x="1275412" y="1499404"/>
            <a:ext cx="10019359" cy="3508977"/>
          </a:xfrm>
        </p:spPr>
        <p:txBody>
          <a:bodyPr>
            <a:normAutofit/>
          </a:bodyPr>
          <a:lstStyle/>
          <a:p>
            <a:r>
              <a:rPr lang="en-US" dirty="0"/>
              <a:t>JELARAM ESDEE MANUFACTURING PLC (ABAY ESDEE PAINTS)</a:t>
            </a:r>
          </a:p>
          <a:p>
            <a:pPr marL="68580" indent="0">
              <a:buNone/>
            </a:pPr>
            <a:r>
              <a:rPr lang="en-US" dirty="0"/>
              <a:t>GOFA GABRIEL, OPPOISTE GAKY ENGINNERING, HONDA SHOWROOM, NEAR BETHEFAGE CHURCH</a:t>
            </a:r>
          </a:p>
          <a:p>
            <a:r>
              <a:rPr lang="en-US" dirty="0"/>
              <a:t>TEL: +251114672867 / +25111471240 </a:t>
            </a:r>
          </a:p>
          <a:p>
            <a:r>
              <a:rPr lang="en-US" dirty="0"/>
              <a:t>SALES: +251922452563/65/66, +251912199093, +251910479781</a:t>
            </a:r>
          </a:p>
          <a:p>
            <a:r>
              <a:rPr lang="en-US" dirty="0"/>
              <a:t>REGIONAL SALES: +251933656874</a:t>
            </a:r>
          </a:p>
          <a:p>
            <a:r>
              <a:rPr lang="en-US" dirty="0"/>
              <a:t>EMAIL: </a:t>
            </a:r>
            <a:r>
              <a:rPr lang="en-US" dirty="0">
                <a:hlinkClick r:id="rId3"/>
              </a:rPr>
              <a:t>INFO@ABAYPAINTS.COM</a:t>
            </a:r>
            <a:endParaRPr lang="en-US" dirty="0"/>
          </a:p>
          <a:p>
            <a:r>
              <a:rPr lang="en-US" dirty="0"/>
              <a:t>WEBSITE: WWW.ABAYPAINTS.COM</a:t>
            </a:r>
          </a:p>
        </p:txBody>
      </p:sp>
      <p:pic>
        <p:nvPicPr>
          <p:cNvPr id="4" name="Picture 3">
            <a:extLst>
              <a:ext uri="{FF2B5EF4-FFF2-40B4-BE49-F238E27FC236}">
                <a16:creationId xmlns:a16="http://schemas.microsoft.com/office/drawing/2014/main" id="{41B0CD79-B662-4053-805B-FA4101203BA2}"/>
              </a:ext>
            </a:extLst>
          </p:cNvPr>
          <p:cNvPicPr>
            <a:picLocks noChangeAspect="1"/>
          </p:cNvPicPr>
          <p:nvPr/>
        </p:nvPicPr>
        <p:blipFill>
          <a:blip r:embed="rId4"/>
          <a:stretch>
            <a:fillRect/>
          </a:stretch>
        </p:blipFill>
        <p:spPr>
          <a:xfrm>
            <a:off x="2572361" y="5358596"/>
            <a:ext cx="5901938" cy="1085182"/>
          </a:xfrm>
          <a:prstGeom prst="rect">
            <a:avLst/>
          </a:prstGeom>
        </p:spPr>
      </p:pic>
    </p:spTree>
    <p:extLst>
      <p:ext uri="{BB962C8B-B14F-4D97-AF65-F5344CB8AC3E}">
        <p14:creationId xmlns:p14="http://schemas.microsoft.com/office/powerpoint/2010/main" val="3724102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1320" y="718568"/>
            <a:ext cx="9366325" cy="1143000"/>
          </a:xfrm>
        </p:spPr>
        <p:txBody>
          <a:bodyPr>
            <a:normAutofit/>
          </a:bodyPr>
          <a:lstStyle/>
          <a:p>
            <a:r>
              <a:rPr lang="en-US" b="1" dirty="0"/>
              <a:t>Overview</a:t>
            </a:r>
          </a:p>
        </p:txBody>
      </p:sp>
      <p:sp>
        <p:nvSpPr>
          <p:cNvPr id="3" name="Content Placeholder 2"/>
          <p:cNvSpPr>
            <a:spLocks noGrp="1"/>
          </p:cNvSpPr>
          <p:nvPr>
            <p:ph idx="1"/>
          </p:nvPr>
        </p:nvSpPr>
        <p:spPr/>
        <p:txBody>
          <a:bodyPr>
            <a:normAutofit fontScale="92500" lnSpcReduction="10000"/>
          </a:bodyPr>
          <a:lstStyle/>
          <a:p>
            <a:r>
              <a:rPr lang="en-US" dirty="0"/>
              <a:t>Epoxies are polymer materials that begin life as liquids and are converted to the solid polymers by a chemical reaction. An epoxy based polymer is mechanically strong, chemically resistant to degradation of the chemical elements in the solid form and highly adhesive during conversion from liquid to solid. There are a wide range of basic epoxy chemicals from which an epoxy system can be formulated.</a:t>
            </a:r>
          </a:p>
          <a:p>
            <a:r>
              <a:rPr lang="en-US" dirty="0"/>
              <a:t>Epoxies are known for their excellent adhesion, chemical and heat resistance, good to excellent mechanical properties and very good electrical insulating properties. Almost any property can be modified.</a:t>
            </a:r>
          </a:p>
        </p:txBody>
      </p:sp>
    </p:spTree>
    <p:extLst>
      <p:ext uri="{BB962C8B-B14F-4D97-AF65-F5344CB8AC3E}">
        <p14:creationId xmlns:p14="http://schemas.microsoft.com/office/powerpoint/2010/main" val="4001121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1323" y="453871"/>
            <a:ext cx="9366325" cy="1143000"/>
          </a:xfrm>
        </p:spPr>
        <p:txBody>
          <a:bodyPr/>
          <a:lstStyle/>
          <a:p>
            <a:r>
              <a:rPr lang="en-US" b="1" dirty="0"/>
              <a:t>Features of epoxy floor</a:t>
            </a:r>
          </a:p>
        </p:txBody>
      </p:sp>
      <p:sp>
        <p:nvSpPr>
          <p:cNvPr id="3" name="Content Placeholder 2"/>
          <p:cNvSpPr>
            <a:spLocks noGrp="1"/>
          </p:cNvSpPr>
          <p:nvPr>
            <p:ph idx="1"/>
          </p:nvPr>
        </p:nvSpPr>
        <p:spPr>
          <a:xfrm>
            <a:off x="1391323" y="1860018"/>
            <a:ext cx="9390977" cy="3508977"/>
          </a:xfrm>
        </p:spPr>
        <p:txBody>
          <a:bodyPr>
            <a:normAutofit fontScale="92500" lnSpcReduction="20000"/>
          </a:bodyPr>
          <a:lstStyle/>
          <a:p>
            <a:pPr lvl="0"/>
            <a:r>
              <a:rPr lang="en-US" dirty="0"/>
              <a:t>• Protects concrete from wear, chemical corrosion and chemical   deterioration . </a:t>
            </a:r>
          </a:p>
          <a:p>
            <a:pPr lvl="0"/>
            <a:r>
              <a:rPr lang="en-US" dirty="0"/>
              <a:t>• Reduces wear to transport vehicles and reduces time spent on maintenance.</a:t>
            </a:r>
          </a:p>
          <a:p>
            <a:pPr lvl="0"/>
            <a:r>
              <a:rPr lang="en-US" dirty="0"/>
              <a:t>• Provides faster material movement through working and transport areas and protects products from damage.</a:t>
            </a:r>
          </a:p>
          <a:p>
            <a:pPr lvl="0"/>
            <a:r>
              <a:rPr lang="en-US" dirty="0"/>
              <a:t>• Reduces floor maintenance and cleaning costs, producing a cleaner work environment and decreases injuries with non-slip surfaces. </a:t>
            </a:r>
          </a:p>
          <a:p>
            <a:pPr lvl="0"/>
            <a:r>
              <a:rPr lang="en-US" dirty="0"/>
              <a:t>• Increases light reflectivity and brightens work areas which saves on utility expenses and maximizes work efficiencies.</a:t>
            </a:r>
          </a:p>
        </p:txBody>
      </p:sp>
    </p:spTree>
    <p:extLst>
      <p:ext uri="{BB962C8B-B14F-4D97-AF65-F5344CB8AC3E}">
        <p14:creationId xmlns:p14="http://schemas.microsoft.com/office/powerpoint/2010/main" val="1749661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2DB97-A030-4FBE-AA72-F8B3939B504B}"/>
              </a:ext>
            </a:extLst>
          </p:cNvPr>
          <p:cNvSpPr txBox="1">
            <a:spLocks/>
          </p:cNvSpPr>
          <p:nvPr/>
        </p:nvSpPr>
        <p:spPr>
          <a:xfrm>
            <a:off x="1387079" y="750087"/>
            <a:ext cx="9366325" cy="1143000"/>
          </a:xfrm>
          <a:prstGeom prst="rect">
            <a:avLst/>
          </a:prstGeom>
        </p:spPr>
        <p:txBody>
          <a:bodyPr/>
          <a:lstStyle>
            <a:lvl1pPr algn="l" defTabSz="914400" rtl="0" eaLnBrk="1" latinLnBrk="0" hangingPunct="1">
              <a:spcBef>
                <a:spcPct val="0"/>
              </a:spcBef>
              <a:buNone/>
              <a:defRPr sz="4000" kern="1200">
                <a:solidFill>
                  <a:schemeClr val="accent1">
                    <a:lumMod val="50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t>Benefits of epoxy floor</a:t>
            </a:r>
          </a:p>
        </p:txBody>
      </p:sp>
      <p:sp>
        <p:nvSpPr>
          <p:cNvPr id="3" name="Content Placeholder 2">
            <a:extLst>
              <a:ext uri="{FF2B5EF4-FFF2-40B4-BE49-F238E27FC236}">
                <a16:creationId xmlns:a16="http://schemas.microsoft.com/office/drawing/2014/main" id="{8F41DA50-817C-4BC9-93FA-9096ADCC38CE}"/>
              </a:ext>
            </a:extLst>
          </p:cNvPr>
          <p:cNvSpPr txBox="1">
            <a:spLocks/>
          </p:cNvSpPr>
          <p:nvPr/>
        </p:nvSpPr>
        <p:spPr>
          <a:xfrm>
            <a:off x="1391323" y="1648496"/>
            <a:ext cx="9390977" cy="4391696"/>
          </a:xfrm>
          <a:prstGeom prst="rect">
            <a:avLst/>
          </a:prstGeom>
        </p:spPr>
        <p:txBody>
          <a:bodyPr>
            <a:normAutofit fontScale="85000" lnSpcReduction="10000"/>
          </a:bodyPr>
          <a:lstStyle>
            <a:lvl1pPr marL="342900" indent="-274320" algn="l" defTabSz="914400" rtl="0" eaLnBrk="1" latinLnBrk="0" hangingPunct="1">
              <a:spcBef>
                <a:spcPct val="20000"/>
              </a:spcBef>
              <a:buClr>
                <a:schemeClr val="accent1">
                  <a:lumMod val="50000"/>
                </a:schemeClr>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lumMod val="50000"/>
                </a:schemeClr>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lumMod val="50000"/>
                </a:schemeClr>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lumMod val="50000"/>
                </a:schemeClr>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lumMod val="50000"/>
                </a:schemeClr>
              </a:buClr>
              <a:buSzPct val="76000"/>
              <a:buFont typeface="Wingdings 2" pitchFamily="18" charset="2"/>
              <a:buChar char=""/>
              <a:defRPr sz="1600" kern="1200" baseline="0">
                <a:solidFill>
                  <a:schemeClr val="tx2"/>
                </a:solidFill>
                <a:latin typeface="+mn-lt"/>
                <a:ea typeface="+mn-ea"/>
                <a:cs typeface="+mn-cs"/>
              </a:defRPr>
            </a:lvl5pPr>
            <a:lvl6pPr marL="1575054" indent="-285750" algn="l" defTabSz="914400" rtl="0" eaLnBrk="1" latinLnBrk="0" hangingPunct="1">
              <a:spcBef>
                <a:spcPct val="20000"/>
              </a:spcBef>
              <a:buClr>
                <a:schemeClr val="accent1">
                  <a:lumMod val="50000"/>
                </a:schemeClr>
              </a:buClr>
              <a:buSzPct val="76000"/>
              <a:buFont typeface="Wingdings 2" panose="05020102010507070707"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lumMod val="50000"/>
                </a:schemeClr>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lumMod val="50000"/>
                </a:schemeClr>
              </a:buClr>
              <a:buSzPct val="76000"/>
              <a:buFont typeface="Wingdings 2" pitchFamily="18" charset="2"/>
              <a:buChar char=""/>
              <a:defRPr sz="1400" kern="1200">
                <a:solidFill>
                  <a:schemeClr val="tx2"/>
                </a:solidFill>
                <a:latin typeface="+mn-lt"/>
                <a:ea typeface="+mn-ea"/>
                <a:cs typeface="+mn-cs"/>
              </a:defRPr>
            </a:lvl8pPr>
            <a:lvl9pPr marL="1892808" indent="0" algn="l" defTabSz="914400" rtl="0" eaLnBrk="1" latinLnBrk="0" hangingPunct="1">
              <a:spcBef>
                <a:spcPct val="20000"/>
              </a:spcBef>
              <a:buClr>
                <a:schemeClr val="accent1">
                  <a:lumMod val="50000"/>
                </a:schemeClr>
              </a:buClr>
              <a:buSzPct val="76000"/>
              <a:buFont typeface="Wingdings 2" pitchFamily="18" charset="2"/>
              <a:buNone/>
              <a:defRPr sz="1400" kern="1200">
                <a:solidFill>
                  <a:schemeClr val="tx2"/>
                </a:solidFill>
                <a:latin typeface="+mn-lt"/>
                <a:ea typeface="+mn-ea"/>
                <a:cs typeface="+mn-cs"/>
              </a:defRPr>
            </a:lvl9pPr>
          </a:lstStyle>
          <a:p>
            <a:r>
              <a:rPr lang="en-US" b="1" dirty="0">
                <a:solidFill>
                  <a:srgbClr val="FF0000"/>
                </a:solidFill>
              </a:rPr>
              <a:t>Impact Resistance: </a:t>
            </a:r>
            <a:r>
              <a:rPr lang="en-US" dirty="0"/>
              <a:t>Epoxy floors are generally used in areas of industry where goods are handled in specific spaces, such as production lines, warehouses, loading bays, and where compressive loads are generated by the movement of goods on trucks, pallets etc.</a:t>
            </a:r>
          </a:p>
          <a:p>
            <a:r>
              <a:rPr lang="en-US" b="1" dirty="0">
                <a:solidFill>
                  <a:srgbClr val="FF0000"/>
                </a:solidFill>
              </a:rPr>
              <a:t>Slip Resistance: </a:t>
            </a:r>
            <a:r>
              <a:rPr lang="en-US" dirty="0"/>
              <a:t>Pedestrian traffic areas require varying degrees of slip resistance dependent on whether the environment is wet or dry.</a:t>
            </a:r>
          </a:p>
          <a:p>
            <a:r>
              <a:rPr lang="en-US" b="1" dirty="0">
                <a:solidFill>
                  <a:srgbClr val="FF0000"/>
                </a:solidFill>
              </a:rPr>
              <a:t>Fire Resistance: </a:t>
            </a:r>
            <a:r>
              <a:rPr lang="en-US" dirty="0"/>
              <a:t>Fire escape routes, explosive production and storage areas underground car park decks.</a:t>
            </a:r>
          </a:p>
          <a:p>
            <a:r>
              <a:rPr lang="en-US" b="1" dirty="0">
                <a:solidFill>
                  <a:srgbClr val="FF0000"/>
                </a:solidFill>
              </a:rPr>
              <a:t>Hygiene: </a:t>
            </a:r>
            <a:r>
              <a:rPr lang="en-US" dirty="0"/>
              <a:t>Pharmaceutical, Automotive, food, beverage, chemical and electronics industries have very demanding sanitary requirements. These industries often need totally dust free and easily cleanable floors, without cracks or angled Corners.</a:t>
            </a:r>
          </a:p>
          <a:p>
            <a:r>
              <a:rPr lang="en-US" b="1" dirty="0">
                <a:solidFill>
                  <a:srgbClr val="FF0000"/>
                </a:solidFill>
              </a:rPr>
              <a:t>Chemical Resistant: </a:t>
            </a:r>
            <a:r>
              <a:rPr lang="en-US" dirty="0"/>
              <a:t>Epoxy floor coverings provide an impermeable seal to protect floor from chemical attack.</a:t>
            </a:r>
          </a:p>
        </p:txBody>
      </p:sp>
    </p:spTree>
    <p:extLst>
      <p:ext uri="{BB962C8B-B14F-4D97-AF65-F5344CB8AC3E}">
        <p14:creationId xmlns:p14="http://schemas.microsoft.com/office/powerpoint/2010/main" val="1045913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9804" y="216294"/>
            <a:ext cx="9366325" cy="1143000"/>
          </a:xfrm>
        </p:spPr>
        <p:txBody>
          <a:bodyPr/>
          <a:lstStyle/>
          <a:p>
            <a:r>
              <a:rPr lang="en-US" b="1" dirty="0"/>
              <a:t>Areas of Applications</a:t>
            </a:r>
          </a:p>
        </p:txBody>
      </p:sp>
      <p:sp>
        <p:nvSpPr>
          <p:cNvPr id="3" name="Content Placeholder 2"/>
          <p:cNvSpPr>
            <a:spLocks noGrp="1"/>
          </p:cNvSpPr>
          <p:nvPr>
            <p:ph idx="1"/>
          </p:nvPr>
        </p:nvSpPr>
        <p:spPr>
          <a:xfrm>
            <a:off x="1339805" y="1493949"/>
            <a:ext cx="9442496" cy="4687909"/>
          </a:xfrm>
        </p:spPr>
        <p:txBody>
          <a:bodyPr>
            <a:normAutofit fontScale="85000" lnSpcReduction="20000"/>
          </a:bodyPr>
          <a:lstStyle/>
          <a:p>
            <a:pPr lvl="0"/>
            <a:r>
              <a:rPr lang="en-US" dirty="0"/>
              <a:t>Chemical plants</a:t>
            </a:r>
          </a:p>
          <a:p>
            <a:pPr lvl="0"/>
            <a:r>
              <a:rPr lang="en-US" dirty="0"/>
              <a:t>Pharmaceuticals Industries</a:t>
            </a:r>
          </a:p>
          <a:p>
            <a:pPr lvl="0"/>
            <a:r>
              <a:rPr lang="en-US" dirty="0"/>
              <a:t>Food Processing Areas</a:t>
            </a:r>
          </a:p>
          <a:p>
            <a:pPr lvl="0"/>
            <a:r>
              <a:rPr lang="en-US" dirty="0"/>
              <a:t>Bottling Plant</a:t>
            </a:r>
          </a:p>
          <a:p>
            <a:pPr lvl="0"/>
            <a:r>
              <a:rPr lang="en-US" dirty="0"/>
              <a:t>Electric / Electronics Industries</a:t>
            </a:r>
          </a:p>
          <a:p>
            <a:pPr lvl="0"/>
            <a:r>
              <a:rPr lang="en-US" dirty="0"/>
              <a:t>Computer Rooms</a:t>
            </a:r>
          </a:p>
          <a:p>
            <a:pPr lvl="0"/>
            <a:r>
              <a:rPr lang="en-US" dirty="0"/>
              <a:t>Hospitals Operation Theaters &amp; Corridors </a:t>
            </a:r>
          </a:p>
          <a:p>
            <a:pPr lvl="0"/>
            <a:r>
              <a:rPr lang="en-US" dirty="0"/>
              <a:t>Nuclear Power Plants</a:t>
            </a:r>
          </a:p>
          <a:p>
            <a:pPr lvl="0"/>
            <a:r>
              <a:rPr lang="en-US" dirty="0"/>
              <a:t>Dairies  &amp; Breweries</a:t>
            </a:r>
          </a:p>
          <a:p>
            <a:pPr lvl="0"/>
            <a:r>
              <a:rPr lang="en-US" dirty="0"/>
              <a:t>Laboratories</a:t>
            </a:r>
          </a:p>
          <a:p>
            <a:pPr lvl="0"/>
            <a:r>
              <a:rPr lang="en-US" dirty="0"/>
              <a:t>Aerospace Industries</a:t>
            </a:r>
          </a:p>
          <a:p>
            <a:pPr lvl="0"/>
            <a:r>
              <a:rPr lang="en-US" dirty="0"/>
              <a:t>Airport Hangers</a:t>
            </a:r>
          </a:p>
          <a:p>
            <a:pPr lvl="0"/>
            <a:r>
              <a:rPr lang="en-US" dirty="0"/>
              <a:t>Automobiles Workshops</a:t>
            </a:r>
          </a:p>
          <a:p>
            <a:pPr lvl="0"/>
            <a:r>
              <a:rPr lang="en-US" dirty="0"/>
              <a:t>Textile Mills Warehouse</a:t>
            </a:r>
          </a:p>
          <a:p>
            <a:pPr lvl="0"/>
            <a:r>
              <a:rPr lang="en-US" dirty="0"/>
              <a:t>Hotels &amp; Restaurant</a:t>
            </a:r>
          </a:p>
        </p:txBody>
      </p:sp>
    </p:spTree>
    <p:extLst>
      <p:ext uri="{BB962C8B-B14F-4D97-AF65-F5344CB8AC3E}">
        <p14:creationId xmlns:p14="http://schemas.microsoft.com/office/powerpoint/2010/main" val="699502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2683" y="203415"/>
            <a:ext cx="9366325" cy="1143000"/>
          </a:xfrm>
        </p:spPr>
        <p:txBody>
          <a:bodyPr/>
          <a:lstStyle/>
          <a:p>
            <a:r>
              <a:rPr lang="en-US" b="1" dirty="0"/>
              <a:t>Method of application </a:t>
            </a:r>
          </a:p>
        </p:txBody>
      </p:sp>
      <p:sp>
        <p:nvSpPr>
          <p:cNvPr id="3" name="Content Placeholder 2"/>
          <p:cNvSpPr>
            <a:spLocks noGrp="1"/>
          </p:cNvSpPr>
          <p:nvPr>
            <p:ph idx="1"/>
          </p:nvPr>
        </p:nvSpPr>
        <p:spPr>
          <a:xfrm>
            <a:off x="1391325" y="1584101"/>
            <a:ext cx="3880562" cy="2408350"/>
          </a:xfrm>
        </p:spPr>
        <p:txBody>
          <a:bodyPr>
            <a:normAutofit fontScale="62500" lnSpcReduction="20000"/>
          </a:bodyPr>
          <a:lstStyle/>
          <a:p>
            <a:pPr lvl="0"/>
            <a:r>
              <a:rPr lang="en-US" dirty="0"/>
              <a:t>Grind floor to remove dry dust &amp; loose particle to make floor ready for application.</a:t>
            </a:r>
          </a:p>
          <a:p>
            <a:pPr lvl="0"/>
            <a:endParaRPr lang="en-US" dirty="0"/>
          </a:p>
          <a:p>
            <a:pPr lvl="0"/>
            <a:r>
              <a:rPr lang="en-US" dirty="0"/>
              <a:t>Cutting of grooves and filling of the grooves.</a:t>
            </a:r>
          </a:p>
          <a:p>
            <a:pPr lvl="0"/>
            <a:endParaRPr lang="en-US" dirty="0"/>
          </a:p>
          <a:p>
            <a:pPr lvl="0"/>
            <a:r>
              <a:rPr lang="en-US" dirty="0"/>
              <a:t>Sweep away the dirt with wire brush and smooth out the surface and let the material cure </a:t>
            </a:r>
          </a:p>
        </p:txBody>
      </p:sp>
      <p:pic>
        <p:nvPicPr>
          <p:cNvPr id="9" name="Picture 8">
            <a:extLst>
              <a:ext uri="{FF2B5EF4-FFF2-40B4-BE49-F238E27FC236}">
                <a16:creationId xmlns:a16="http://schemas.microsoft.com/office/drawing/2014/main" id="{EDE73576-1EFB-41BC-9722-671146EA7736}"/>
              </a:ext>
            </a:extLst>
          </p:cNvPr>
          <p:cNvPicPr>
            <a:picLocks noChangeAspect="1"/>
          </p:cNvPicPr>
          <p:nvPr/>
        </p:nvPicPr>
        <p:blipFill>
          <a:blip r:embed="rId2"/>
          <a:stretch>
            <a:fillRect/>
          </a:stretch>
        </p:blipFill>
        <p:spPr>
          <a:xfrm>
            <a:off x="5447763" y="1584101"/>
            <a:ext cx="2820474" cy="2317259"/>
          </a:xfrm>
          <a:prstGeom prst="rect">
            <a:avLst/>
          </a:prstGeom>
        </p:spPr>
      </p:pic>
      <p:pic>
        <p:nvPicPr>
          <p:cNvPr id="19" name="Picture 18">
            <a:extLst>
              <a:ext uri="{FF2B5EF4-FFF2-40B4-BE49-F238E27FC236}">
                <a16:creationId xmlns:a16="http://schemas.microsoft.com/office/drawing/2014/main" id="{623859B3-B157-4D3B-A9AB-A8108F1C1A4E}"/>
              </a:ext>
            </a:extLst>
          </p:cNvPr>
          <p:cNvPicPr>
            <a:picLocks noChangeAspect="1"/>
          </p:cNvPicPr>
          <p:nvPr/>
        </p:nvPicPr>
        <p:blipFill>
          <a:blip r:embed="rId3"/>
          <a:stretch>
            <a:fillRect/>
          </a:stretch>
        </p:blipFill>
        <p:spPr>
          <a:xfrm>
            <a:off x="8444114" y="1584101"/>
            <a:ext cx="2876550" cy="2317259"/>
          </a:xfrm>
          <a:prstGeom prst="rect">
            <a:avLst/>
          </a:prstGeom>
        </p:spPr>
      </p:pic>
      <p:pic>
        <p:nvPicPr>
          <p:cNvPr id="21" name="Picture 20">
            <a:extLst>
              <a:ext uri="{FF2B5EF4-FFF2-40B4-BE49-F238E27FC236}">
                <a16:creationId xmlns:a16="http://schemas.microsoft.com/office/drawing/2014/main" id="{938B11CF-EBA7-475C-BED4-668B1F7BFCC4}"/>
              </a:ext>
            </a:extLst>
          </p:cNvPr>
          <p:cNvPicPr>
            <a:picLocks noChangeAspect="1"/>
          </p:cNvPicPr>
          <p:nvPr/>
        </p:nvPicPr>
        <p:blipFill>
          <a:blip r:embed="rId4"/>
          <a:stretch>
            <a:fillRect/>
          </a:stretch>
        </p:blipFill>
        <p:spPr>
          <a:xfrm>
            <a:off x="2319137" y="4088908"/>
            <a:ext cx="2857500" cy="2176530"/>
          </a:xfrm>
          <a:prstGeom prst="rect">
            <a:avLst/>
          </a:prstGeom>
        </p:spPr>
      </p:pic>
      <p:pic>
        <p:nvPicPr>
          <p:cNvPr id="23" name="Picture 22">
            <a:extLst>
              <a:ext uri="{FF2B5EF4-FFF2-40B4-BE49-F238E27FC236}">
                <a16:creationId xmlns:a16="http://schemas.microsoft.com/office/drawing/2014/main" id="{8FB74849-9DF6-452C-87C1-8C6046861D4C}"/>
              </a:ext>
            </a:extLst>
          </p:cNvPr>
          <p:cNvPicPr>
            <a:picLocks noChangeAspect="1"/>
          </p:cNvPicPr>
          <p:nvPr/>
        </p:nvPicPr>
        <p:blipFill>
          <a:blip r:embed="rId5"/>
          <a:stretch>
            <a:fillRect/>
          </a:stretch>
        </p:blipFill>
        <p:spPr>
          <a:xfrm>
            <a:off x="8444114" y="4108226"/>
            <a:ext cx="2876550" cy="2176530"/>
          </a:xfrm>
          <a:prstGeom prst="rect">
            <a:avLst/>
          </a:prstGeom>
        </p:spPr>
      </p:pic>
      <p:pic>
        <p:nvPicPr>
          <p:cNvPr id="25" name="Picture 24">
            <a:extLst>
              <a:ext uri="{FF2B5EF4-FFF2-40B4-BE49-F238E27FC236}">
                <a16:creationId xmlns:a16="http://schemas.microsoft.com/office/drawing/2014/main" id="{0D6FE318-7296-44CC-BB85-48601D7A8BB1}"/>
              </a:ext>
            </a:extLst>
          </p:cNvPr>
          <p:cNvPicPr>
            <a:picLocks noChangeAspect="1"/>
          </p:cNvPicPr>
          <p:nvPr/>
        </p:nvPicPr>
        <p:blipFill>
          <a:blip r:embed="rId6"/>
          <a:stretch>
            <a:fillRect/>
          </a:stretch>
        </p:blipFill>
        <p:spPr>
          <a:xfrm>
            <a:off x="5447763" y="4088908"/>
            <a:ext cx="2820474" cy="2176530"/>
          </a:xfrm>
          <a:prstGeom prst="rect">
            <a:avLst/>
          </a:prstGeom>
        </p:spPr>
      </p:pic>
    </p:spTree>
    <p:extLst>
      <p:ext uri="{BB962C8B-B14F-4D97-AF65-F5344CB8AC3E}">
        <p14:creationId xmlns:p14="http://schemas.microsoft.com/office/powerpoint/2010/main" val="826694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51E21AE9-63C8-4AAC-A28F-8D067BA410B6}"/>
              </a:ext>
            </a:extLst>
          </p:cNvPr>
          <p:cNvSpPr txBox="1">
            <a:spLocks/>
          </p:cNvSpPr>
          <p:nvPr/>
        </p:nvSpPr>
        <p:spPr>
          <a:xfrm>
            <a:off x="1004958" y="579548"/>
            <a:ext cx="4992710" cy="4559122"/>
          </a:xfrm>
          <a:prstGeom prst="rect">
            <a:avLst/>
          </a:prstGeom>
        </p:spPr>
        <p:txBody>
          <a:bodyPr>
            <a:normAutofit/>
          </a:bodyPr>
          <a:lstStyle>
            <a:lvl1pPr marL="342900" indent="-274320" algn="l" defTabSz="914400" rtl="0" eaLnBrk="1" latinLnBrk="0" hangingPunct="1">
              <a:spcBef>
                <a:spcPct val="20000"/>
              </a:spcBef>
              <a:buClr>
                <a:schemeClr val="accent1">
                  <a:lumMod val="50000"/>
                </a:schemeClr>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lumMod val="50000"/>
                </a:schemeClr>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lumMod val="50000"/>
                </a:schemeClr>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lumMod val="50000"/>
                </a:schemeClr>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lumMod val="50000"/>
                </a:schemeClr>
              </a:buClr>
              <a:buSzPct val="76000"/>
              <a:buFont typeface="Wingdings 2" pitchFamily="18" charset="2"/>
              <a:buChar char=""/>
              <a:defRPr sz="1600" kern="1200" baseline="0">
                <a:solidFill>
                  <a:schemeClr val="tx2"/>
                </a:solidFill>
                <a:latin typeface="+mn-lt"/>
                <a:ea typeface="+mn-ea"/>
                <a:cs typeface="+mn-cs"/>
              </a:defRPr>
            </a:lvl5pPr>
            <a:lvl6pPr marL="1575054" indent="-285750" algn="l" defTabSz="914400" rtl="0" eaLnBrk="1" latinLnBrk="0" hangingPunct="1">
              <a:spcBef>
                <a:spcPct val="20000"/>
              </a:spcBef>
              <a:buClr>
                <a:schemeClr val="accent1">
                  <a:lumMod val="50000"/>
                </a:schemeClr>
              </a:buClr>
              <a:buSzPct val="76000"/>
              <a:buFont typeface="Wingdings 2" panose="05020102010507070707"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lumMod val="50000"/>
                </a:schemeClr>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lumMod val="50000"/>
                </a:schemeClr>
              </a:buClr>
              <a:buSzPct val="76000"/>
              <a:buFont typeface="Wingdings 2" pitchFamily="18" charset="2"/>
              <a:buChar char=""/>
              <a:defRPr sz="1400" kern="1200">
                <a:solidFill>
                  <a:schemeClr val="tx2"/>
                </a:solidFill>
                <a:latin typeface="+mn-lt"/>
                <a:ea typeface="+mn-ea"/>
                <a:cs typeface="+mn-cs"/>
              </a:defRPr>
            </a:lvl8pPr>
            <a:lvl9pPr marL="1892808" indent="0" algn="l" defTabSz="914400" rtl="0" eaLnBrk="1" latinLnBrk="0" hangingPunct="1">
              <a:spcBef>
                <a:spcPct val="20000"/>
              </a:spcBef>
              <a:buClr>
                <a:schemeClr val="accent1">
                  <a:lumMod val="50000"/>
                </a:schemeClr>
              </a:buClr>
              <a:buSzPct val="76000"/>
              <a:buFont typeface="Wingdings 2" pitchFamily="18" charset="2"/>
              <a:buNone/>
              <a:defRPr sz="1400" kern="1200">
                <a:solidFill>
                  <a:schemeClr val="tx2"/>
                </a:solidFill>
                <a:latin typeface="+mn-lt"/>
                <a:ea typeface="+mn-ea"/>
                <a:cs typeface="+mn-cs"/>
              </a:defRPr>
            </a:lvl9pPr>
          </a:lstStyle>
          <a:p>
            <a:r>
              <a:rPr lang="en-US" dirty="0"/>
              <a:t>Application of epoxy floor primer </a:t>
            </a:r>
          </a:p>
          <a:p>
            <a:endParaRPr lang="en-US" dirty="0"/>
          </a:p>
          <a:p>
            <a:endParaRPr lang="en-US" dirty="0"/>
          </a:p>
          <a:p>
            <a:endParaRPr lang="en-US" dirty="0"/>
          </a:p>
          <a:p>
            <a:endParaRPr lang="en-US" dirty="0"/>
          </a:p>
          <a:p>
            <a:r>
              <a:rPr lang="en-US" dirty="0"/>
              <a:t>Application of epoxy top coat color</a:t>
            </a:r>
          </a:p>
          <a:p>
            <a:endParaRPr lang="en-US" dirty="0"/>
          </a:p>
        </p:txBody>
      </p:sp>
      <p:pic>
        <p:nvPicPr>
          <p:cNvPr id="4" name="Picture 3">
            <a:extLst>
              <a:ext uri="{FF2B5EF4-FFF2-40B4-BE49-F238E27FC236}">
                <a16:creationId xmlns:a16="http://schemas.microsoft.com/office/drawing/2014/main" id="{DC1704F1-7297-4176-B7F8-75F32B4FE6B8}"/>
              </a:ext>
            </a:extLst>
          </p:cNvPr>
          <p:cNvPicPr>
            <a:picLocks noChangeAspect="1"/>
          </p:cNvPicPr>
          <p:nvPr/>
        </p:nvPicPr>
        <p:blipFill>
          <a:blip r:embed="rId2"/>
          <a:stretch>
            <a:fillRect/>
          </a:stretch>
        </p:blipFill>
        <p:spPr>
          <a:xfrm>
            <a:off x="1103289" y="1104900"/>
            <a:ext cx="4992710" cy="2067193"/>
          </a:xfrm>
          <a:prstGeom prst="rect">
            <a:avLst/>
          </a:prstGeom>
        </p:spPr>
      </p:pic>
      <p:pic>
        <p:nvPicPr>
          <p:cNvPr id="6" name="Picture 5">
            <a:extLst>
              <a:ext uri="{FF2B5EF4-FFF2-40B4-BE49-F238E27FC236}">
                <a16:creationId xmlns:a16="http://schemas.microsoft.com/office/drawing/2014/main" id="{EFF4F0B1-DCE7-4FCA-A0B3-9D8D04C585AD}"/>
              </a:ext>
            </a:extLst>
          </p:cNvPr>
          <p:cNvPicPr>
            <a:picLocks noChangeAspect="1"/>
          </p:cNvPicPr>
          <p:nvPr/>
        </p:nvPicPr>
        <p:blipFill>
          <a:blip r:embed="rId3"/>
          <a:stretch>
            <a:fillRect/>
          </a:stretch>
        </p:blipFill>
        <p:spPr>
          <a:xfrm>
            <a:off x="1103289" y="3929934"/>
            <a:ext cx="4992710" cy="2067193"/>
          </a:xfrm>
          <a:prstGeom prst="rect">
            <a:avLst/>
          </a:prstGeom>
        </p:spPr>
      </p:pic>
      <p:pic>
        <p:nvPicPr>
          <p:cNvPr id="8" name="Picture 7">
            <a:extLst>
              <a:ext uri="{FF2B5EF4-FFF2-40B4-BE49-F238E27FC236}">
                <a16:creationId xmlns:a16="http://schemas.microsoft.com/office/drawing/2014/main" id="{E566753E-59B4-425C-9A03-D10243500615}"/>
              </a:ext>
            </a:extLst>
          </p:cNvPr>
          <p:cNvPicPr>
            <a:picLocks noChangeAspect="1"/>
          </p:cNvPicPr>
          <p:nvPr/>
        </p:nvPicPr>
        <p:blipFill>
          <a:blip r:embed="rId4"/>
          <a:stretch>
            <a:fillRect/>
          </a:stretch>
        </p:blipFill>
        <p:spPr>
          <a:xfrm>
            <a:off x="6336404" y="1233690"/>
            <a:ext cx="4992709" cy="4763437"/>
          </a:xfrm>
          <a:prstGeom prst="rect">
            <a:avLst/>
          </a:prstGeom>
        </p:spPr>
      </p:pic>
      <p:sp>
        <p:nvSpPr>
          <p:cNvPr id="9" name="Rectangle 8">
            <a:extLst>
              <a:ext uri="{FF2B5EF4-FFF2-40B4-BE49-F238E27FC236}">
                <a16:creationId xmlns:a16="http://schemas.microsoft.com/office/drawing/2014/main" id="{AC1E5AC5-EB40-4488-944D-A7F4DE7EAF43}"/>
              </a:ext>
            </a:extLst>
          </p:cNvPr>
          <p:cNvSpPr/>
          <p:nvPr/>
        </p:nvSpPr>
        <p:spPr>
          <a:xfrm>
            <a:off x="6168977" y="720075"/>
            <a:ext cx="5409129" cy="461665"/>
          </a:xfrm>
          <a:prstGeom prst="rect">
            <a:avLst/>
          </a:prstGeom>
        </p:spPr>
        <p:txBody>
          <a:bodyPr wrap="square">
            <a:spAutoFit/>
          </a:bodyPr>
          <a:lstStyle/>
          <a:p>
            <a:r>
              <a:rPr lang="en-US" sz="2400" b="1" dirty="0"/>
              <a:t>Final applied look of epoxy flooring</a:t>
            </a:r>
          </a:p>
        </p:txBody>
      </p:sp>
    </p:spTree>
    <p:extLst>
      <p:ext uri="{BB962C8B-B14F-4D97-AF65-F5344CB8AC3E}">
        <p14:creationId xmlns:p14="http://schemas.microsoft.com/office/powerpoint/2010/main" val="2604739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A85BA-446B-472A-9A1E-31D693BEC690}"/>
              </a:ext>
            </a:extLst>
          </p:cNvPr>
          <p:cNvSpPr>
            <a:spLocks noGrp="1"/>
          </p:cNvSpPr>
          <p:nvPr>
            <p:ph type="title"/>
          </p:nvPr>
        </p:nvSpPr>
        <p:spPr>
          <a:xfrm>
            <a:off x="1391320" y="2427"/>
            <a:ext cx="9366325" cy="1143000"/>
          </a:xfrm>
        </p:spPr>
        <p:txBody>
          <a:bodyPr>
            <a:normAutofit fontScale="90000"/>
          </a:bodyPr>
          <a:lstStyle/>
          <a:p>
            <a:br>
              <a:rPr lang="en-US" b="1" dirty="0"/>
            </a:br>
            <a:r>
              <a:rPr lang="en-US" b="1" dirty="0"/>
              <a:t>Epoxy Failures:-</a:t>
            </a:r>
            <a:endParaRPr lang="en-US" dirty="0"/>
          </a:p>
        </p:txBody>
      </p:sp>
      <p:sp>
        <p:nvSpPr>
          <p:cNvPr id="3" name="Content Placeholder 2">
            <a:extLst>
              <a:ext uri="{FF2B5EF4-FFF2-40B4-BE49-F238E27FC236}">
                <a16:creationId xmlns:a16="http://schemas.microsoft.com/office/drawing/2014/main" id="{55001EF0-5411-428E-AAA4-D9BC141F1CDF}"/>
              </a:ext>
            </a:extLst>
          </p:cNvPr>
          <p:cNvSpPr>
            <a:spLocks noGrp="1"/>
          </p:cNvSpPr>
          <p:nvPr>
            <p:ph idx="1"/>
          </p:nvPr>
        </p:nvSpPr>
        <p:spPr>
          <a:xfrm>
            <a:off x="1391323" y="1343892"/>
            <a:ext cx="9995815" cy="4999758"/>
          </a:xfrm>
        </p:spPr>
        <p:txBody>
          <a:bodyPr>
            <a:noAutofit/>
          </a:bodyPr>
          <a:lstStyle/>
          <a:p>
            <a:r>
              <a:rPr lang="en-US" sz="1400" b="1" dirty="0"/>
              <a:t>Water: Water in the concrete is a major cause for premature epoxy floor coating failures. Concrete tends to hold and retain water for a much longer period than most people can or will wait prior to coating. Floors can have dry areas and damp areas, including some damp areas that never dry out. Touching the surface to test for dryness can be a misleading method for determining moisture.</a:t>
            </a:r>
          </a:p>
          <a:p>
            <a:pPr marL="68580" indent="0">
              <a:buNone/>
            </a:pPr>
            <a:endParaRPr lang="en-US" sz="1400" b="1" dirty="0"/>
          </a:p>
          <a:p>
            <a:r>
              <a:rPr lang="en-US" sz="1400" b="1" dirty="0"/>
              <a:t>Humidity: High humidity can be as detrimental as moisture. Many coating products do not</a:t>
            </a:r>
          </a:p>
          <a:p>
            <a:pPr marL="68580" indent="0">
              <a:buNone/>
            </a:pPr>
            <a:r>
              <a:rPr lang="en-US" sz="1400" b="1" dirty="0"/>
              <a:t>     recommend applications when humidity's exceed 75 or 85 percent.</a:t>
            </a:r>
          </a:p>
          <a:p>
            <a:pPr marL="68580" indent="0">
              <a:buNone/>
            </a:pPr>
            <a:endParaRPr lang="en-US" sz="1400" b="1" dirty="0"/>
          </a:p>
          <a:p>
            <a:r>
              <a:rPr lang="en-US" sz="1400" b="1" dirty="0"/>
              <a:t>Moisture Flow: Migrating moisture, as opposed to simple standing water, creates a more difficult problem. The common sign of this kind of failure is water filled blisters. Just a tiny amount of 'flow' pressure under a still curing coating can ruin the bonding process still taking place. There is no good answer here, but rapid drying/curing coatings have a better chance of working.</a:t>
            </a:r>
          </a:p>
          <a:p>
            <a:pPr marL="68580" indent="0">
              <a:buNone/>
            </a:pPr>
            <a:endParaRPr lang="en-US" sz="1400" b="1" dirty="0"/>
          </a:p>
          <a:p>
            <a:r>
              <a:rPr lang="en-US" sz="1400" b="1" dirty="0"/>
              <a:t>Dust and Dirt: A layer of dust, dirt, or grease is not going to aid coating adhesion. The coatings stuck, but to the dust and dirt on the floor instead of to the floor itself. The applicator will need to decide how much time and effort to put into surface dust removal.</a:t>
            </a:r>
          </a:p>
          <a:p>
            <a:pPr marL="68580" indent="0">
              <a:buNone/>
            </a:pPr>
            <a:endParaRPr lang="en-US" sz="1400" b="1" dirty="0"/>
          </a:p>
          <a:p>
            <a:r>
              <a:rPr lang="en-US" sz="1400" b="1" dirty="0"/>
              <a:t>Salts: Salts and/or minerals either deposited out on the surface from the curing of fresh concrete, or from the evaporation of seawater on concrete can quickly ruin a coating. For starters the salts work like dust and other contaminants getting between the coating and the surface. Without moisture, salts tend to form crystals, which can interfere with bonding</a:t>
            </a:r>
            <a:r>
              <a:rPr lang="en-US" b="1" dirty="0"/>
              <a:t>.</a:t>
            </a:r>
            <a:endParaRPr lang="en-US" dirty="0"/>
          </a:p>
        </p:txBody>
      </p:sp>
    </p:spTree>
    <p:extLst>
      <p:ext uri="{BB962C8B-B14F-4D97-AF65-F5344CB8AC3E}">
        <p14:creationId xmlns:p14="http://schemas.microsoft.com/office/powerpoint/2010/main" val="2327303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1320" y="190538"/>
            <a:ext cx="9366325" cy="1143000"/>
          </a:xfrm>
        </p:spPr>
        <p:txBody>
          <a:bodyPr/>
          <a:lstStyle/>
          <a:p>
            <a:r>
              <a:rPr lang="en-US" b="1" dirty="0"/>
              <a:t>Specification &amp; Price</a:t>
            </a:r>
          </a:p>
        </p:txBody>
      </p:sp>
      <p:sp>
        <p:nvSpPr>
          <p:cNvPr id="3" name="Content Placeholder 2"/>
          <p:cNvSpPr>
            <a:spLocks noGrp="1"/>
          </p:cNvSpPr>
          <p:nvPr>
            <p:ph idx="1"/>
          </p:nvPr>
        </p:nvSpPr>
        <p:spPr>
          <a:xfrm>
            <a:off x="1146220" y="1711482"/>
            <a:ext cx="10135673" cy="4106860"/>
          </a:xfrm>
        </p:spPr>
        <p:txBody>
          <a:bodyPr/>
          <a:lstStyle/>
          <a:p>
            <a:pPr lvl="0"/>
            <a:r>
              <a:rPr lang="en-US" dirty="0"/>
              <a:t>For product specification &amp; price please contact our sales team by email on  </a:t>
            </a:r>
            <a:r>
              <a:rPr lang="en-US" sz="2000" dirty="0">
                <a:hlinkClick r:id="rId2"/>
              </a:rPr>
              <a:t>abaysalesteam@gmail.com</a:t>
            </a:r>
            <a:r>
              <a:rPr lang="en-US" sz="2000" dirty="0"/>
              <a:t> or </a:t>
            </a:r>
            <a:r>
              <a:rPr lang="en-US" sz="2000" dirty="0">
                <a:hlinkClick r:id="rId3"/>
              </a:rPr>
              <a:t>info@abaypaints.com</a:t>
            </a:r>
            <a:r>
              <a:rPr lang="en-US" sz="2000" dirty="0"/>
              <a:t>.</a:t>
            </a:r>
          </a:p>
          <a:p>
            <a:pPr marL="68580" lvl="0" indent="0">
              <a:buNone/>
            </a:pPr>
            <a:endParaRPr lang="en-US" sz="2000" dirty="0"/>
          </a:p>
          <a:p>
            <a:pPr lvl="0"/>
            <a:r>
              <a:rPr lang="en-US" dirty="0"/>
              <a:t>Our products are tested by 3</a:t>
            </a:r>
            <a:r>
              <a:rPr lang="en-US" baseline="30000" dirty="0"/>
              <a:t>rd</a:t>
            </a:r>
            <a:r>
              <a:rPr lang="en-US" dirty="0"/>
              <a:t> party Wimpey's laboratory in Dubai with American and British standards and same is available with our sales team. </a:t>
            </a:r>
          </a:p>
          <a:p>
            <a:pPr marL="68580" lvl="0" indent="0">
              <a:buNone/>
            </a:pPr>
            <a:endParaRPr lang="en-US" dirty="0"/>
          </a:p>
          <a:p>
            <a:pPr lvl="0"/>
            <a:r>
              <a:rPr lang="en-US" dirty="0"/>
              <a:t>Available specifications for Epoxy floor primer, epoxy top coat paint and epoxy zinc phosphate primer for metal application. </a:t>
            </a:r>
          </a:p>
        </p:txBody>
      </p:sp>
    </p:spTree>
    <p:extLst>
      <p:ext uri="{BB962C8B-B14F-4D97-AF65-F5344CB8AC3E}">
        <p14:creationId xmlns:p14="http://schemas.microsoft.com/office/powerpoint/2010/main" val="1121354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roduct overview presentation">
  <a:themeElements>
    <a:clrScheme name="Yellow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spDef>
      <a:spPr/>
      <a:bodyPr rtlCol="0" anchor="ctr"/>
      <a:lstStyle>
        <a:defPPr algn="ctr">
          <a:defRPr dirty="0"/>
        </a:defPPr>
      </a:lstStyle>
      <a:style>
        <a:lnRef idx="3">
          <a:schemeClr val="lt1"/>
        </a:lnRef>
        <a:fillRef idx="1">
          <a:schemeClr val="accent2"/>
        </a:fillRef>
        <a:effectRef idx="1">
          <a:schemeClr val="accent2"/>
        </a:effectRef>
        <a:fontRef idx="minor">
          <a:schemeClr val="lt1"/>
        </a:fontRef>
      </a:style>
    </a:spDef>
    <a:lnDef>
      <a:spPr/>
      <a:bodyPr/>
      <a:lstStyle/>
      <a:style>
        <a:lnRef idx="1">
          <a:schemeClr val="accent2"/>
        </a:lnRef>
        <a:fillRef idx="0">
          <a:schemeClr val="accent2"/>
        </a:fillRef>
        <a:effectRef idx="0">
          <a:schemeClr val="accent2"/>
        </a:effectRef>
        <a:fontRef idx="minor">
          <a:schemeClr val="tx1"/>
        </a:fontRef>
      </a:style>
    </a:lnDef>
    <a:txDef>
      <a:spPr>
        <a:noFill/>
        <a:ln>
          <a:solidFill>
            <a:schemeClr val="bg2"/>
          </a:solidFill>
        </a:ln>
      </a:spPr>
      <a:bodyPr wrap="square" rtlCol="0" anchor="ctr" anchorCtr="1">
        <a:spAutoFit/>
      </a:bodyPr>
      <a:lstStyle>
        <a:defPPr>
          <a:defRPr dirty="0"/>
        </a:defPPr>
      </a:lstStyle>
    </a:txDef>
  </a:objectDefaults>
  <a:extraClrSchemeLst/>
  <a:extLst>
    <a:ext uri="{05A4C25C-085E-4340-85A3-A5531E510DB2}">
      <thm15:themeFamily xmlns:thm15="http://schemas.microsoft.com/office/thememl/2012/main" name="Business product overview presentation.potx" id="{B28DC015-93EB-44B4-96D3-A8389FA731F7}" vid="{002F0659-0D88-4125-B907-A96737D600EC}"/>
    </a:ext>
  </a:extLst>
</a:theme>
</file>

<file path=ppt/theme/theme2.xml><?xml version="1.0" encoding="utf-8"?>
<a:theme xmlns:a="http://schemas.openxmlformats.org/drawingml/2006/main" name="Office Theme">
  <a:themeElements>
    <a:clrScheme name="Yellow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Yellow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Business product overview presentation</Template>
  <TotalTime>624</TotalTime>
  <Words>892</Words>
  <Application>Microsoft Office PowerPoint</Application>
  <PresentationFormat>Widescreen</PresentationFormat>
  <Paragraphs>73</Paragraphs>
  <Slides>10</Slides>
  <Notes>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Century Gothic</vt:lpstr>
      <vt:lpstr>Wingdings 2</vt:lpstr>
      <vt:lpstr>Product overview presentation</vt:lpstr>
      <vt:lpstr>EPOXY FLOOR COATING</vt:lpstr>
      <vt:lpstr>Overview</vt:lpstr>
      <vt:lpstr>Features of epoxy floor</vt:lpstr>
      <vt:lpstr>PowerPoint Presentation</vt:lpstr>
      <vt:lpstr>Areas of Applications</vt:lpstr>
      <vt:lpstr>Method of application </vt:lpstr>
      <vt:lpstr>PowerPoint Presentation</vt:lpstr>
      <vt:lpstr> Epoxy Failures:-</vt:lpstr>
      <vt:lpstr>Specification &amp; Price</vt:lpstr>
      <vt:lpstr>Product Availability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Product Name</dc:title>
  <dc:creator>Jesal Mehta</dc:creator>
  <cp:lastModifiedBy>Jesal Mehta</cp:lastModifiedBy>
  <cp:revision>21</cp:revision>
  <dcterms:created xsi:type="dcterms:W3CDTF">2019-06-06T06:20:22Z</dcterms:created>
  <dcterms:modified xsi:type="dcterms:W3CDTF">2019-08-16T12:40:46Z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74065800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